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36">
          <p15:clr>
            <a:srgbClr val="A4A3A4"/>
          </p15:clr>
        </p15:guide>
        <p15:guide id="2" pos="5472">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kdNzUXQIm+CDH9U7w4a++P3rjM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ra Shimoni-Ayal" initials="" lastIdx="6" clrIdx="0"/>
  <p:cmAuthor id="1" name="Microsoft Office User" initials="" lastIdx="6" clrIdx="1"/>
  <p:cmAuthor id="2" name="Nira Shimoni-Ayal" initials="NS" lastIdx="2" clrIdx="2">
    <p:extLst>
      <p:ext uri="{19B8F6BF-5375-455C-9EA6-DF929625EA0E}">
        <p15:presenceInfo xmlns:p15="http://schemas.microsoft.com/office/powerpoint/2012/main" userId="S-1-5-21-1468497402-859899378-9522986-3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1FB09A-7DBE-4EC8-AFDB-6584934C8A95}">
  <a:tblStyle styleId="{EA1FB09A-7DBE-4EC8-AFDB-6584934C8A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52" d="100"/>
          <a:sy n="52" d="100"/>
        </p:scale>
        <p:origin x="84" y="252"/>
      </p:cViewPr>
      <p:guideLst>
        <p:guide orient="horz" pos="2636"/>
        <p:guide pos="54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x-non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64344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01" name="Google Shape;10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91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96" name="Google Shape;1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7657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10" name="Google Shape;210;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560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20" name="Google Shape;220;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314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804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40" name="Google Shape;240;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364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46" name="Google Shape;24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3557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58" name="Google Shape;25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10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64" name="Google Shape;26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796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75" name="Google Shape;27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322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286" name="Google Shape;28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050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07" name="Google Shape;10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997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17" name="Google Shape;11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41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32" name="Google Shape;13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14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43" name="Google Shape;143;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9278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50" name="Google Shape;150;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641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59" name="Google Shape;15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420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71" name="Google Shape;17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877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1">
              <a:spcBef>
                <a:spcPts val="0"/>
              </a:spcBef>
              <a:spcAft>
                <a:spcPts val="0"/>
              </a:spcAft>
              <a:buNone/>
            </a:pPr>
            <a:endParaRPr/>
          </a:p>
        </p:txBody>
      </p:sp>
      <p:sp>
        <p:nvSpPr>
          <p:cNvPr id="183" name="Google Shape;18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929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0"/>
        <p:cNvGrpSpPr/>
        <p:nvPr/>
      </p:nvGrpSpPr>
      <p:grpSpPr>
        <a:xfrm>
          <a:off x="0" y="0"/>
          <a:ext cx="0" cy="0"/>
          <a:chOff x="0" y="0"/>
          <a:chExt cx="0" cy="0"/>
        </a:xfrm>
      </p:grpSpPr>
      <p:sp>
        <p:nvSpPr>
          <p:cNvPr id="21" name="Google Shape;21;p21"/>
          <p:cNvSpPr/>
          <p:nvPr/>
        </p:nvSpPr>
        <p:spPr>
          <a:xfrm>
            <a:off x="0" y="5828821"/>
            <a:ext cx="9144000" cy="1029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 name="Google Shape;22;p21"/>
          <p:cNvPicPr preferRelativeResize="0"/>
          <p:nvPr/>
        </p:nvPicPr>
        <p:blipFill rotWithShape="1">
          <a:blip r:embed="rId2">
            <a:alphaModFix/>
          </a:blip>
          <a:srcRect/>
          <a:stretch/>
        </p:blipFill>
        <p:spPr>
          <a:xfrm>
            <a:off x="-26439" y="-20061"/>
            <a:ext cx="4604598" cy="5848882"/>
          </a:xfrm>
          <a:prstGeom prst="rect">
            <a:avLst/>
          </a:prstGeom>
          <a:noFill/>
          <a:ln>
            <a:noFill/>
          </a:ln>
          <a:effectLst>
            <a:outerShdw blurRad="50800" dist="38100" dir="10800000" algn="r" rotWithShape="0">
              <a:srgbClr val="000000">
                <a:alpha val="40000"/>
              </a:srgbClr>
            </a:outerShdw>
          </a:effectLst>
        </p:spPr>
      </p:pic>
      <p:pic>
        <p:nvPicPr>
          <p:cNvPr id="23" name="Google Shape;23;p21"/>
          <p:cNvPicPr preferRelativeResize="0"/>
          <p:nvPr/>
        </p:nvPicPr>
        <p:blipFill rotWithShape="1">
          <a:blip r:embed="rId3">
            <a:alphaModFix/>
          </a:blip>
          <a:srcRect/>
          <a:stretch/>
        </p:blipFill>
        <p:spPr>
          <a:xfrm>
            <a:off x="252162" y="-20061"/>
            <a:ext cx="4604598" cy="5848882"/>
          </a:xfrm>
          <a:prstGeom prst="rect">
            <a:avLst/>
          </a:prstGeom>
          <a:noFill/>
          <a:ln>
            <a:noFill/>
          </a:ln>
          <a:effectLst>
            <a:outerShdw blurRad="50800" dist="38100" dir="10800000" algn="r" rotWithShape="0">
              <a:srgbClr val="000000">
                <a:alpha val="40000"/>
              </a:srgbClr>
            </a:outerShdw>
          </a:effectLst>
        </p:spPr>
      </p:pic>
      <p:pic>
        <p:nvPicPr>
          <p:cNvPr id="24" name="Google Shape;24;p21"/>
          <p:cNvPicPr preferRelativeResize="0"/>
          <p:nvPr/>
        </p:nvPicPr>
        <p:blipFill rotWithShape="1">
          <a:blip r:embed="rId4">
            <a:alphaModFix/>
          </a:blip>
          <a:srcRect/>
          <a:stretch/>
        </p:blipFill>
        <p:spPr>
          <a:xfrm>
            <a:off x="528739" y="-28762"/>
            <a:ext cx="4604598" cy="5848882"/>
          </a:xfrm>
          <a:prstGeom prst="rect">
            <a:avLst/>
          </a:prstGeom>
          <a:noFill/>
          <a:ln>
            <a:noFill/>
          </a:ln>
          <a:effectLst>
            <a:outerShdw blurRad="50800" dist="38100" dir="10800000" algn="r" rotWithShape="0">
              <a:srgbClr val="000000">
                <a:alpha val="40000"/>
              </a:srgbClr>
            </a:outerShdw>
          </a:effectLst>
        </p:spPr>
      </p:pic>
      <p:sp>
        <p:nvSpPr>
          <p:cNvPr id="25" name="Google Shape;25;p21"/>
          <p:cNvSpPr/>
          <p:nvPr/>
        </p:nvSpPr>
        <p:spPr>
          <a:xfrm>
            <a:off x="2595715" y="-28763"/>
            <a:ext cx="6548285" cy="5857585"/>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 name="Google Shape;26;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
        <p:nvSpPr>
          <p:cNvPr id="29" name="Google Shape;29;p21"/>
          <p:cNvSpPr txBox="1">
            <a:spLocks noGrp="1"/>
          </p:cNvSpPr>
          <p:nvPr>
            <p:ph type="ctrTitle"/>
          </p:nvPr>
        </p:nvSpPr>
        <p:spPr>
          <a:xfrm>
            <a:off x="2995765" y="1370165"/>
            <a:ext cx="5882764" cy="1756493"/>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4500"/>
              <a:buFont typeface="Arial"/>
              <a:buNone/>
              <a:defRPr sz="45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1"/>
          <p:cNvSpPr txBox="1">
            <a:spLocks noGrp="1"/>
          </p:cNvSpPr>
          <p:nvPr>
            <p:ph type="subTitle" idx="1"/>
          </p:nvPr>
        </p:nvSpPr>
        <p:spPr>
          <a:xfrm>
            <a:off x="2995765" y="3121862"/>
            <a:ext cx="5882764" cy="1668583"/>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400"/>
              <a:buNone/>
              <a:defRPr sz="2400"/>
            </a:lvl1pPr>
            <a:lvl2pPr lvl="1" algn="ctr" rtl="1">
              <a:lnSpc>
                <a:spcPct val="90000"/>
              </a:lnSpc>
              <a:spcBef>
                <a:spcPts val="500"/>
              </a:spcBef>
              <a:spcAft>
                <a:spcPts val="0"/>
              </a:spcAft>
              <a:buSzPts val="2000"/>
              <a:buNone/>
              <a:defRPr sz="2000"/>
            </a:lvl2pPr>
            <a:lvl3pPr lvl="2" algn="ctr" rtl="1">
              <a:lnSpc>
                <a:spcPct val="90000"/>
              </a:lnSpc>
              <a:spcBef>
                <a:spcPts val="500"/>
              </a:spcBef>
              <a:spcAft>
                <a:spcPts val="0"/>
              </a:spcAft>
              <a:buSzPts val="1800"/>
              <a:buNone/>
              <a:defRPr sz="1800"/>
            </a:lvl3pPr>
            <a:lvl4pPr lvl="3" algn="ctr" rtl="1">
              <a:lnSpc>
                <a:spcPct val="90000"/>
              </a:lnSpc>
              <a:spcBef>
                <a:spcPts val="500"/>
              </a:spcBef>
              <a:spcAft>
                <a:spcPts val="0"/>
              </a:spcAft>
              <a:buSzPts val="1600"/>
              <a:buNone/>
              <a:defRPr sz="1600"/>
            </a:lvl4pPr>
            <a:lvl5pPr lvl="4" algn="ctr" rtl="1">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1"/>
          <p:cNvSpPr txBox="1"/>
          <p:nvPr/>
        </p:nvSpPr>
        <p:spPr>
          <a:xfrm>
            <a:off x="824822" y="5456725"/>
            <a:ext cx="14510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800" b="1">
                <a:solidFill>
                  <a:schemeClr val="lt1"/>
                </a:solidFill>
                <a:latin typeface="Arial"/>
                <a:ea typeface="Arial"/>
                <a:cs typeface="Arial"/>
                <a:sym typeface="Arial"/>
              </a:rPr>
              <a:t>מודדים  نقيس </a:t>
            </a:r>
            <a:endParaRPr sz="1800">
              <a:solidFill>
                <a:schemeClr val="lt1"/>
              </a:solidFill>
              <a:latin typeface="Arial"/>
              <a:ea typeface="Arial"/>
              <a:cs typeface="Arial"/>
              <a:sym typeface="Arial"/>
            </a:endParaRPr>
          </a:p>
        </p:txBody>
      </p:sp>
      <p:pic>
        <p:nvPicPr>
          <p:cNvPr id="32" name="Google Shape;32;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11050" y="5991002"/>
            <a:ext cx="1070742" cy="719236"/>
          </a:xfrm>
          <a:prstGeom prst="rect">
            <a:avLst/>
          </a:prstGeom>
          <a:noFill/>
          <a:ln>
            <a:noFill/>
          </a:ln>
        </p:spPr>
      </p:pic>
      <p:pic>
        <p:nvPicPr>
          <p:cNvPr id="33" name="Google Shape;33;p21"/>
          <p:cNvPicPr preferRelativeResize="0"/>
          <p:nvPr/>
        </p:nvPicPr>
        <p:blipFill rotWithShape="1">
          <a:blip r:embed="rId6">
            <a:alphaModFix/>
          </a:blip>
          <a:srcRect/>
          <a:stretch/>
        </p:blipFill>
        <p:spPr>
          <a:xfrm>
            <a:off x="149390" y="6131495"/>
            <a:ext cx="1123728" cy="654934"/>
          </a:xfrm>
          <a:prstGeom prst="rect">
            <a:avLst/>
          </a:prstGeom>
          <a:noFill/>
          <a:ln>
            <a:noFill/>
          </a:ln>
        </p:spPr>
      </p:pic>
      <p:pic>
        <p:nvPicPr>
          <p:cNvPr id="34" name="Google Shape;34;p21"/>
          <p:cNvPicPr preferRelativeResize="0"/>
          <p:nvPr/>
        </p:nvPicPr>
        <p:blipFill rotWithShape="1">
          <a:blip r:embed="rId7">
            <a:alphaModFix/>
          </a:blip>
          <a:srcRect/>
          <a:stretch/>
        </p:blipFill>
        <p:spPr>
          <a:xfrm>
            <a:off x="1409703" y="6335642"/>
            <a:ext cx="990597" cy="3745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87"/>
        <p:cNvGrpSpPr/>
        <p:nvPr/>
      </p:nvGrpSpPr>
      <p:grpSpPr>
        <a:xfrm>
          <a:off x="0" y="0"/>
          <a:ext cx="0" cy="0"/>
          <a:chOff x="0" y="0"/>
          <a:chExt cx="0" cy="0"/>
        </a:xfrm>
      </p:grpSpPr>
      <p:sp>
        <p:nvSpPr>
          <p:cNvPr id="88" name="Google Shape;88;p30"/>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30"/>
          <p:cNvSpPr txBox="1">
            <a:spLocks noGrp="1"/>
          </p:cNvSpPr>
          <p:nvPr>
            <p:ph type="body" idx="1"/>
          </p:nvPr>
        </p:nvSpPr>
        <p:spPr>
          <a:xfrm rot="5400000">
            <a:off x="2702638" y="-635761"/>
            <a:ext cx="4004194" cy="8152171"/>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93"/>
        <p:cNvGrpSpPr/>
        <p:nvPr/>
      </p:nvGrpSpPr>
      <p:grpSpPr>
        <a:xfrm>
          <a:off x="0" y="0"/>
          <a:ext cx="0" cy="0"/>
          <a:chOff x="0" y="0"/>
          <a:chExt cx="0" cy="0"/>
        </a:xfrm>
      </p:grpSpPr>
      <p:sp>
        <p:nvSpPr>
          <p:cNvPr id="94" name="Google Shape;94;p31"/>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3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כותרת ותוכן">
  <p:cSld name="כותרת ותוכן">
    <p:spTree>
      <p:nvGrpSpPr>
        <p:cNvPr id="1" name="Shape 35"/>
        <p:cNvGrpSpPr/>
        <p:nvPr/>
      </p:nvGrpSpPr>
      <p:grpSpPr>
        <a:xfrm>
          <a:off x="0" y="0"/>
          <a:ext cx="0" cy="0"/>
          <a:chOff x="0" y="0"/>
          <a:chExt cx="0" cy="0"/>
        </a:xfrm>
      </p:grpSpPr>
      <p:sp>
        <p:nvSpPr>
          <p:cNvPr id="36" name="Google Shape;36;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
        <p:nvSpPr>
          <p:cNvPr id="39" name="Google Shape;39;p22"/>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2"/>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41"/>
        <p:cNvGrpSpPr/>
        <p:nvPr/>
      </p:nvGrpSpPr>
      <p:grpSpPr>
        <a:xfrm>
          <a:off x="0" y="0"/>
          <a:ext cx="0" cy="0"/>
          <a:chOff x="0" y="0"/>
          <a:chExt cx="0" cy="0"/>
        </a:xfrm>
      </p:grpSpPr>
      <p:sp>
        <p:nvSpPr>
          <p:cNvPr id="42" name="Google Shape;42;p23"/>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3"/>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2400"/>
              <a:buNone/>
              <a:defRPr sz="2400">
                <a:solidFill>
                  <a:schemeClr val="dk1"/>
                </a:solidFill>
              </a:defRPr>
            </a:lvl1pPr>
            <a:lvl2pPr marL="914400" lvl="1" indent="-228600" algn="r" rtl="1">
              <a:lnSpc>
                <a:spcPct val="90000"/>
              </a:lnSpc>
              <a:spcBef>
                <a:spcPts val="500"/>
              </a:spcBef>
              <a:spcAft>
                <a:spcPts val="0"/>
              </a:spcAft>
              <a:buSzPts val="2000"/>
              <a:buNone/>
              <a:defRPr sz="2000">
                <a:solidFill>
                  <a:srgbClr val="888888"/>
                </a:solidFill>
              </a:defRPr>
            </a:lvl2pPr>
            <a:lvl3pPr marL="1371600" lvl="2" indent="-228600" algn="r" rtl="1">
              <a:lnSpc>
                <a:spcPct val="90000"/>
              </a:lnSpc>
              <a:spcBef>
                <a:spcPts val="500"/>
              </a:spcBef>
              <a:spcAft>
                <a:spcPts val="0"/>
              </a:spcAft>
              <a:buSzPts val="1800"/>
              <a:buNone/>
              <a:defRPr sz="1800">
                <a:solidFill>
                  <a:srgbClr val="888888"/>
                </a:solidFill>
              </a:defRPr>
            </a:lvl3pPr>
            <a:lvl4pPr marL="1828800" lvl="3" indent="-228600" algn="r" rtl="1">
              <a:lnSpc>
                <a:spcPct val="90000"/>
              </a:lnSpc>
              <a:spcBef>
                <a:spcPts val="500"/>
              </a:spcBef>
              <a:spcAft>
                <a:spcPts val="0"/>
              </a:spcAft>
              <a:buSzPts val="1600"/>
              <a:buNone/>
              <a:defRPr sz="1600">
                <a:solidFill>
                  <a:srgbClr val="888888"/>
                </a:solidFill>
              </a:defRPr>
            </a:lvl4pPr>
            <a:lvl5pPr marL="2286000" lvl="4" indent="-228600" algn="r" rtl="1">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4" name="Google Shape;4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7"/>
        <p:cNvGrpSpPr/>
        <p:nvPr/>
      </p:nvGrpSpPr>
      <p:grpSpPr>
        <a:xfrm>
          <a:off x="0" y="0"/>
          <a:ext cx="0" cy="0"/>
          <a:chOff x="0" y="0"/>
          <a:chExt cx="0" cy="0"/>
        </a:xfrm>
      </p:grpSpPr>
      <p:sp>
        <p:nvSpPr>
          <p:cNvPr id="48" name="Google Shape;48;p24"/>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SzPts val="2400"/>
              <a:buNone/>
              <a:defRPr sz="2400" b="1"/>
            </a:lvl1pPr>
            <a:lvl2pPr marL="914400" lvl="1" indent="-228600" algn="r" rtl="1">
              <a:lnSpc>
                <a:spcPct val="90000"/>
              </a:lnSpc>
              <a:spcBef>
                <a:spcPts val="500"/>
              </a:spcBef>
              <a:spcAft>
                <a:spcPts val="0"/>
              </a:spcAft>
              <a:buSzPts val="2000"/>
              <a:buNone/>
              <a:defRPr sz="2000" b="1"/>
            </a:lvl2pPr>
            <a:lvl3pPr marL="1371600" lvl="2" indent="-228600" algn="r" rtl="1">
              <a:lnSpc>
                <a:spcPct val="90000"/>
              </a:lnSpc>
              <a:spcBef>
                <a:spcPts val="500"/>
              </a:spcBef>
              <a:spcAft>
                <a:spcPts val="0"/>
              </a:spcAft>
              <a:buSzPts val="1800"/>
              <a:buNone/>
              <a:defRPr sz="1800" b="1"/>
            </a:lvl3pPr>
            <a:lvl4pPr marL="1828800" lvl="3" indent="-228600" algn="r" rtl="1">
              <a:lnSpc>
                <a:spcPct val="90000"/>
              </a:lnSpc>
              <a:spcBef>
                <a:spcPts val="500"/>
              </a:spcBef>
              <a:spcAft>
                <a:spcPts val="0"/>
              </a:spcAft>
              <a:buSzPts val="1600"/>
              <a:buNone/>
              <a:defRPr sz="1600" b="1"/>
            </a:lvl4pPr>
            <a:lvl5pPr marL="2286000" lvl="4" indent="-228600" algn="r" rtl="1">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25"/>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5"/>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SzPts val="2400"/>
              <a:buNone/>
              <a:defRPr sz="2400" b="1"/>
            </a:lvl1pPr>
            <a:lvl2pPr marL="914400" lvl="1" indent="-228600" algn="r" rtl="1">
              <a:lnSpc>
                <a:spcPct val="90000"/>
              </a:lnSpc>
              <a:spcBef>
                <a:spcPts val="500"/>
              </a:spcBef>
              <a:spcAft>
                <a:spcPts val="0"/>
              </a:spcAft>
              <a:buSzPts val="2000"/>
              <a:buNone/>
              <a:defRPr sz="2000" b="1"/>
            </a:lvl2pPr>
            <a:lvl3pPr marL="1371600" lvl="2" indent="-228600" algn="r" rtl="1">
              <a:lnSpc>
                <a:spcPct val="90000"/>
              </a:lnSpc>
              <a:spcBef>
                <a:spcPts val="500"/>
              </a:spcBef>
              <a:spcAft>
                <a:spcPts val="0"/>
              </a:spcAft>
              <a:buSzPts val="1800"/>
              <a:buNone/>
              <a:defRPr sz="1800" b="1"/>
            </a:lvl3pPr>
            <a:lvl4pPr marL="1828800" lvl="3" indent="-228600" algn="r" rtl="1">
              <a:lnSpc>
                <a:spcPct val="90000"/>
              </a:lnSpc>
              <a:spcBef>
                <a:spcPts val="500"/>
              </a:spcBef>
              <a:spcAft>
                <a:spcPts val="0"/>
              </a:spcAft>
              <a:buSzPts val="1600"/>
              <a:buNone/>
              <a:defRPr sz="1600" b="1"/>
            </a:lvl4pPr>
            <a:lvl5pPr marL="2286000" lvl="4" indent="-228600" algn="r" rtl="1">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25"/>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SzPts val="1800"/>
              <a:buChar char="•"/>
              <a:defRPr/>
            </a:lvl1pPr>
            <a:lvl2pPr marL="914400" lvl="1" indent="-342900" algn="r" rtl="1">
              <a:lnSpc>
                <a:spcPct val="90000"/>
              </a:lnSpc>
              <a:spcBef>
                <a:spcPts val="500"/>
              </a:spcBef>
              <a:spcAft>
                <a:spcPts val="0"/>
              </a:spcAft>
              <a:buSzPts val="1800"/>
              <a:buChar char="•"/>
              <a:defRPr/>
            </a:lvl2pPr>
            <a:lvl3pPr marL="1371600" lvl="2" indent="-342900" algn="r" rtl="1">
              <a:lnSpc>
                <a:spcPct val="90000"/>
              </a:lnSpc>
              <a:spcBef>
                <a:spcPts val="500"/>
              </a:spcBef>
              <a:spcAft>
                <a:spcPts val="0"/>
              </a:spcAft>
              <a:buSzPts val="1800"/>
              <a:buChar char="•"/>
              <a:defRPr/>
            </a:lvl3pPr>
            <a:lvl4pPr marL="1828800" lvl="3" indent="-342900" algn="r" rtl="1">
              <a:lnSpc>
                <a:spcPct val="90000"/>
              </a:lnSpc>
              <a:spcBef>
                <a:spcPts val="500"/>
              </a:spcBef>
              <a:spcAft>
                <a:spcPts val="0"/>
              </a:spcAft>
              <a:buSzPts val="1800"/>
              <a:buChar char="•"/>
              <a:defRPr/>
            </a:lvl4pPr>
            <a:lvl5pPr marL="2286000" lvl="4" indent="-342900" algn="r" rtl="1">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63"/>
        <p:cNvGrpSpPr/>
        <p:nvPr/>
      </p:nvGrpSpPr>
      <p:grpSpPr>
        <a:xfrm>
          <a:off x="0" y="0"/>
          <a:ext cx="0" cy="0"/>
          <a:chOff x="0" y="0"/>
          <a:chExt cx="0" cy="0"/>
        </a:xfrm>
      </p:grpSpPr>
      <p:sp>
        <p:nvSpPr>
          <p:cNvPr id="64" name="Google Shape;64;p26"/>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p:cSld name="ריק">
    <p:spTree>
      <p:nvGrpSpPr>
        <p:cNvPr id="1" name="Shape 68"/>
        <p:cNvGrpSpPr/>
        <p:nvPr/>
      </p:nvGrpSpPr>
      <p:grpSpPr>
        <a:xfrm>
          <a:off x="0" y="0"/>
          <a:ext cx="0" cy="0"/>
          <a:chOff x="0" y="0"/>
          <a:chExt cx="0" cy="0"/>
        </a:xfrm>
      </p:grpSpPr>
      <p:sp>
        <p:nvSpPr>
          <p:cNvPr id="69" name="Google Shape;69;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
        <p:nvSpPr>
          <p:cNvPr id="72" name="Google Shape;72;p27"/>
          <p:cNvSpPr/>
          <p:nvPr/>
        </p:nvSpPr>
        <p:spPr>
          <a:xfrm>
            <a:off x="-132734" y="-28762"/>
            <a:ext cx="707922" cy="5848884"/>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73"/>
        <p:cNvGrpSpPr/>
        <p:nvPr/>
      </p:nvGrpSpPr>
      <p:grpSpPr>
        <a:xfrm>
          <a:off x="0" y="0"/>
          <a:ext cx="0" cy="0"/>
          <a:chOff x="0" y="0"/>
          <a:chExt cx="0" cy="0"/>
        </a:xfrm>
      </p:grpSpPr>
      <p:sp>
        <p:nvSpPr>
          <p:cNvPr id="74" name="Google Shape;74;p2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8"/>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SzPts val="3200"/>
              <a:buChar char="•"/>
              <a:defRPr sz="3200"/>
            </a:lvl1pPr>
            <a:lvl2pPr marL="914400" lvl="1" indent="-406400" algn="r" rtl="1">
              <a:lnSpc>
                <a:spcPct val="90000"/>
              </a:lnSpc>
              <a:spcBef>
                <a:spcPts val="500"/>
              </a:spcBef>
              <a:spcAft>
                <a:spcPts val="0"/>
              </a:spcAft>
              <a:buSzPts val="2800"/>
              <a:buChar char="•"/>
              <a:defRPr sz="2800"/>
            </a:lvl2pPr>
            <a:lvl3pPr marL="1371600" lvl="2" indent="-381000" algn="r" rtl="1">
              <a:lnSpc>
                <a:spcPct val="90000"/>
              </a:lnSpc>
              <a:spcBef>
                <a:spcPts val="500"/>
              </a:spcBef>
              <a:spcAft>
                <a:spcPts val="0"/>
              </a:spcAft>
              <a:buSzPts val="2400"/>
              <a:buChar char="•"/>
              <a:defRPr sz="2400"/>
            </a:lvl3pPr>
            <a:lvl4pPr marL="1828800" lvl="3" indent="-355600" algn="r" rtl="1">
              <a:lnSpc>
                <a:spcPct val="90000"/>
              </a:lnSpc>
              <a:spcBef>
                <a:spcPts val="500"/>
              </a:spcBef>
              <a:spcAft>
                <a:spcPts val="0"/>
              </a:spcAft>
              <a:buSzPts val="2000"/>
              <a:buChar char="•"/>
              <a:defRPr sz="2000"/>
            </a:lvl4pPr>
            <a:lvl5pPr marL="2286000" lvl="4" indent="-355600" algn="r" rtl="1">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2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1600"/>
              <a:buNone/>
              <a:defRPr sz="1600"/>
            </a:lvl1pPr>
            <a:lvl2pPr marL="914400" lvl="1" indent="-228600" algn="r" rtl="1">
              <a:lnSpc>
                <a:spcPct val="90000"/>
              </a:lnSpc>
              <a:spcBef>
                <a:spcPts val="500"/>
              </a:spcBef>
              <a:spcAft>
                <a:spcPts val="0"/>
              </a:spcAft>
              <a:buSzPts val="1400"/>
              <a:buNone/>
              <a:defRPr sz="1400"/>
            </a:lvl2pPr>
            <a:lvl3pPr marL="1371600" lvl="2" indent="-228600" algn="r" rtl="1">
              <a:lnSpc>
                <a:spcPct val="90000"/>
              </a:lnSpc>
              <a:spcBef>
                <a:spcPts val="500"/>
              </a:spcBef>
              <a:spcAft>
                <a:spcPts val="0"/>
              </a:spcAft>
              <a:buSzPts val="1200"/>
              <a:buNone/>
              <a:defRPr sz="1200"/>
            </a:lvl3pPr>
            <a:lvl4pPr marL="1828800" lvl="3" indent="-228600" algn="r" rtl="1">
              <a:lnSpc>
                <a:spcPct val="90000"/>
              </a:lnSpc>
              <a:spcBef>
                <a:spcPts val="500"/>
              </a:spcBef>
              <a:spcAft>
                <a:spcPts val="0"/>
              </a:spcAft>
              <a:buSzPts val="1000"/>
              <a:buNone/>
              <a:defRPr sz="1000"/>
            </a:lvl4pPr>
            <a:lvl5pPr marL="2286000" lvl="4" indent="-228600" algn="r" rtl="1">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80"/>
        <p:cNvGrpSpPr/>
        <p:nvPr/>
      </p:nvGrpSpPr>
      <p:grpSpPr>
        <a:xfrm>
          <a:off x="0" y="0"/>
          <a:ext cx="0" cy="0"/>
          <a:chOff x="0" y="0"/>
          <a:chExt cx="0" cy="0"/>
        </a:xfrm>
      </p:grpSpPr>
      <p:sp>
        <p:nvSpPr>
          <p:cNvPr id="81" name="Google Shape;81;p2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9"/>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r" rtl="1">
              <a:lnSpc>
                <a:spcPct val="90000"/>
              </a:lnSpc>
              <a:spcBef>
                <a:spcPts val="1000"/>
              </a:spcBef>
              <a:spcAft>
                <a:spcPts val="0"/>
              </a:spcAft>
              <a:buClr>
                <a:srgbClr val="D52E1E"/>
              </a:buClr>
              <a:buSzPts val="3200"/>
              <a:buFont typeface="Arial"/>
              <a:buNone/>
              <a:defRPr sz="3200" b="0" i="0" u="none" strike="noStrike" cap="none">
                <a:solidFill>
                  <a:schemeClr val="dk1"/>
                </a:solidFill>
                <a:latin typeface="Arial"/>
                <a:ea typeface="Arial"/>
                <a:cs typeface="Arial"/>
                <a:sym typeface="Arial"/>
              </a:defRPr>
            </a:lvl1pPr>
            <a:lvl2pPr marR="0" lvl="1" algn="r" rtl="1">
              <a:lnSpc>
                <a:spcPct val="90000"/>
              </a:lnSpc>
              <a:spcBef>
                <a:spcPts val="500"/>
              </a:spcBef>
              <a:spcAft>
                <a:spcPts val="0"/>
              </a:spcAft>
              <a:buClr>
                <a:srgbClr val="D52E1E"/>
              </a:buClr>
              <a:buSzPts val="2800"/>
              <a:buFont typeface="Arial"/>
              <a:buNone/>
              <a:defRPr sz="2800" b="0" i="0" u="none" strike="noStrike" cap="none">
                <a:solidFill>
                  <a:schemeClr val="dk1"/>
                </a:solidFill>
                <a:latin typeface="Arial"/>
                <a:ea typeface="Arial"/>
                <a:cs typeface="Arial"/>
                <a:sym typeface="Arial"/>
              </a:defRPr>
            </a:lvl2pPr>
            <a:lvl3pPr marR="0" lvl="2" algn="r" rtl="1">
              <a:lnSpc>
                <a:spcPct val="90000"/>
              </a:lnSpc>
              <a:spcBef>
                <a:spcPts val="500"/>
              </a:spcBef>
              <a:spcAft>
                <a:spcPts val="0"/>
              </a:spcAft>
              <a:buClr>
                <a:srgbClr val="D52E1E"/>
              </a:buClr>
              <a:buSzPts val="2400"/>
              <a:buFont typeface="Arial"/>
              <a:buNone/>
              <a:defRPr sz="2400" b="0" i="0" u="none" strike="noStrike" cap="none">
                <a:solidFill>
                  <a:schemeClr val="dk1"/>
                </a:solidFill>
                <a:latin typeface="Arial"/>
                <a:ea typeface="Arial"/>
                <a:cs typeface="Arial"/>
                <a:sym typeface="Arial"/>
              </a:defRPr>
            </a:lvl3pPr>
            <a:lvl4pPr marR="0" lvl="3" algn="r" rtl="1">
              <a:lnSpc>
                <a:spcPct val="90000"/>
              </a:lnSpc>
              <a:spcBef>
                <a:spcPts val="500"/>
              </a:spcBef>
              <a:spcAft>
                <a:spcPts val="0"/>
              </a:spcAft>
              <a:buClr>
                <a:srgbClr val="D52E1E"/>
              </a:buClr>
              <a:buSzPts val="2000"/>
              <a:buFont typeface="Arial"/>
              <a:buNone/>
              <a:defRPr sz="2000" b="0" i="0" u="none" strike="noStrike" cap="none">
                <a:solidFill>
                  <a:schemeClr val="dk1"/>
                </a:solidFill>
                <a:latin typeface="Arial"/>
                <a:ea typeface="Arial"/>
                <a:cs typeface="Arial"/>
                <a:sym typeface="Arial"/>
              </a:defRPr>
            </a:lvl4pPr>
            <a:lvl5pPr marR="0" lvl="4" algn="r" rtl="1">
              <a:lnSpc>
                <a:spcPct val="90000"/>
              </a:lnSpc>
              <a:spcBef>
                <a:spcPts val="500"/>
              </a:spcBef>
              <a:spcAft>
                <a:spcPts val="0"/>
              </a:spcAft>
              <a:buClr>
                <a:srgbClr val="D52E1E"/>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3" name="Google Shape;83;p29"/>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SzPts val="1600"/>
              <a:buNone/>
              <a:defRPr sz="1600"/>
            </a:lvl1pPr>
            <a:lvl2pPr marL="914400" lvl="1" indent="-228600" algn="r" rtl="1">
              <a:lnSpc>
                <a:spcPct val="90000"/>
              </a:lnSpc>
              <a:spcBef>
                <a:spcPts val="500"/>
              </a:spcBef>
              <a:spcAft>
                <a:spcPts val="0"/>
              </a:spcAft>
              <a:buSzPts val="1400"/>
              <a:buNone/>
              <a:defRPr sz="1400"/>
            </a:lvl2pPr>
            <a:lvl3pPr marL="1371600" lvl="2" indent="-228600" algn="r" rtl="1">
              <a:lnSpc>
                <a:spcPct val="90000"/>
              </a:lnSpc>
              <a:spcBef>
                <a:spcPts val="500"/>
              </a:spcBef>
              <a:spcAft>
                <a:spcPts val="0"/>
              </a:spcAft>
              <a:buSzPts val="1200"/>
              <a:buNone/>
              <a:defRPr sz="1200"/>
            </a:lvl3pPr>
            <a:lvl4pPr marL="1828800" lvl="3" indent="-228600" algn="r" rtl="1">
              <a:lnSpc>
                <a:spcPct val="90000"/>
              </a:lnSpc>
              <a:spcBef>
                <a:spcPts val="500"/>
              </a:spcBef>
              <a:spcAft>
                <a:spcPts val="0"/>
              </a:spcAft>
              <a:buSzPts val="1000"/>
              <a:buNone/>
              <a:defRPr sz="1000"/>
            </a:lvl4pPr>
            <a:lvl5pPr marL="2286000" lvl="4" indent="-228600" algn="r" rtl="1">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x-non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0" y="-29646"/>
            <a:ext cx="917110" cy="6216594"/>
          </a:xfrm>
          <a:prstGeom prst="rect">
            <a:avLst/>
          </a:prstGeom>
          <a:noFill/>
          <a:ln>
            <a:noFill/>
          </a:ln>
        </p:spPr>
      </p:pic>
      <p:sp>
        <p:nvSpPr>
          <p:cNvPr id="11" name="Google Shape;11;p20"/>
          <p:cNvSpPr/>
          <p:nvPr/>
        </p:nvSpPr>
        <p:spPr>
          <a:xfrm>
            <a:off x="528739" y="-28763"/>
            <a:ext cx="8615261" cy="6215711"/>
          </a:xfrm>
          <a:prstGeom prst="rect">
            <a:avLst/>
          </a:prstGeom>
          <a:solidFill>
            <a:srgbClr val="EEF1F2"/>
          </a:solidFill>
          <a:ln>
            <a:noFill/>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0"/>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0"/>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rgbClr val="D52E1E"/>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r" rtl="1">
              <a:lnSpc>
                <a:spcPct val="90000"/>
              </a:lnSpc>
              <a:spcBef>
                <a:spcPts val="500"/>
              </a:spcBef>
              <a:spcAft>
                <a:spcPts val="0"/>
              </a:spcAft>
              <a:buClr>
                <a:srgbClr val="D52E1E"/>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r" rtl="1">
              <a:lnSpc>
                <a:spcPct val="90000"/>
              </a:lnSpc>
              <a:spcBef>
                <a:spcPts val="500"/>
              </a:spcBef>
              <a:spcAft>
                <a:spcPts val="0"/>
              </a:spcAft>
              <a:buClr>
                <a:srgbClr val="D52E1E"/>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r" rtl="1">
              <a:lnSpc>
                <a:spcPct val="90000"/>
              </a:lnSpc>
              <a:spcBef>
                <a:spcPts val="500"/>
              </a:spcBef>
              <a:spcAft>
                <a:spcPts val="0"/>
              </a:spcAft>
              <a:buClr>
                <a:srgbClr val="D52E1E"/>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r" rtl="1">
              <a:lnSpc>
                <a:spcPct val="90000"/>
              </a:lnSpc>
              <a:spcBef>
                <a:spcPts val="500"/>
              </a:spcBef>
              <a:spcAft>
                <a:spcPts val="0"/>
              </a:spcAft>
              <a:buClr>
                <a:srgbClr val="D52E1E"/>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 name="Google Shape;14;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x-none"/>
              <a:t>‹#›</a:t>
            </a:fld>
            <a:endParaRPr/>
          </a:p>
        </p:txBody>
      </p:sp>
      <p:sp>
        <p:nvSpPr>
          <p:cNvPr id="17" name="Google Shape;17;p20"/>
          <p:cNvSpPr/>
          <p:nvPr/>
        </p:nvSpPr>
        <p:spPr>
          <a:xfrm>
            <a:off x="266337" y="6466914"/>
            <a:ext cx="220714" cy="184597"/>
          </a:xfrm>
          <a:custGeom>
            <a:avLst/>
            <a:gdLst/>
            <a:ahLst/>
            <a:cxnLst/>
            <a:rect l="l" t="t" r="r" b="b"/>
            <a:pathLst>
              <a:path w="220" h="184" extrusionOk="0">
                <a:moveTo>
                  <a:pt x="211" y="32"/>
                </a:moveTo>
                <a:lnTo>
                  <a:pt x="211" y="32"/>
                </a:lnTo>
                <a:lnTo>
                  <a:pt x="211" y="31"/>
                </a:lnTo>
                <a:lnTo>
                  <a:pt x="186" y="71"/>
                </a:lnTo>
                <a:lnTo>
                  <a:pt x="186" y="71"/>
                </a:lnTo>
                <a:lnTo>
                  <a:pt x="189" y="77"/>
                </a:lnTo>
                <a:lnTo>
                  <a:pt x="189" y="83"/>
                </a:lnTo>
                <a:lnTo>
                  <a:pt x="189" y="90"/>
                </a:lnTo>
                <a:lnTo>
                  <a:pt x="186" y="97"/>
                </a:lnTo>
                <a:lnTo>
                  <a:pt x="186" y="97"/>
                </a:lnTo>
                <a:lnTo>
                  <a:pt x="181" y="102"/>
                </a:lnTo>
                <a:lnTo>
                  <a:pt x="174" y="106"/>
                </a:lnTo>
                <a:lnTo>
                  <a:pt x="165" y="106"/>
                </a:lnTo>
                <a:lnTo>
                  <a:pt x="157" y="102"/>
                </a:lnTo>
                <a:lnTo>
                  <a:pt x="157" y="102"/>
                </a:lnTo>
                <a:lnTo>
                  <a:pt x="152" y="97"/>
                </a:lnTo>
                <a:lnTo>
                  <a:pt x="148" y="89"/>
                </a:lnTo>
                <a:lnTo>
                  <a:pt x="148" y="82"/>
                </a:lnTo>
                <a:lnTo>
                  <a:pt x="152" y="73"/>
                </a:lnTo>
                <a:lnTo>
                  <a:pt x="152" y="73"/>
                </a:lnTo>
                <a:lnTo>
                  <a:pt x="155" y="68"/>
                </a:lnTo>
                <a:lnTo>
                  <a:pt x="162" y="65"/>
                </a:lnTo>
                <a:lnTo>
                  <a:pt x="169" y="65"/>
                </a:lnTo>
                <a:lnTo>
                  <a:pt x="176" y="65"/>
                </a:lnTo>
                <a:lnTo>
                  <a:pt x="205" y="20"/>
                </a:lnTo>
                <a:lnTo>
                  <a:pt x="205" y="20"/>
                </a:lnTo>
                <a:lnTo>
                  <a:pt x="198" y="14"/>
                </a:lnTo>
                <a:lnTo>
                  <a:pt x="189" y="7"/>
                </a:lnTo>
                <a:lnTo>
                  <a:pt x="189" y="7"/>
                </a:lnTo>
                <a:lnTo>
                  <a:pt x="179" y="3"/>
                </a:lnTo>
                <a:lnTo>
                  <a:pt x="169" y="0"/>
                </a:lnTo>
                <a:lnTo>
                  <a:pt x="157" y="0"/>
                </a:lnTo>
                <a:lnTo>
                  <a:pt x="147" y="3"/>
                </a:lnTo>
                <a:lnTo>
                  <a:pt x="136" y="8"/>
                </a:lnTo>
                <a:lnTo>
                  <a:pt x="128" y="14"/>
                </a:lnTo>
                <a:lnTo>
                  <a:pt x="119" y="22"/>
                </a:lnTo>
                <a:lnTo>
                  <a:pt x="113" y="32"/>
                </a:lnTo>
                <a:lnTo>
                  <a:pt x="113" y="32"/>
                </a:lnTo>
                <a:lnTo>
                  <a:pt x="113" y="34"/>
                </a:lnTo>
                <a:lnTo>
                  <a:pt x="109" y="36"/>
                </a:lnTo>
                <a:lnTo>
                  <a:pt x="108" y="34"/>
                </a:lnTo>
                <a:lnTo>
                  <a:pt x="106" y="32"/>
                </a:lnTo>
                <a:lnTo>
                  <a:pt x="106" y="32"/>
                </a:lnTo>
                <a:lnTo>
                  <a:pt x="101" y="24"/>
                </a:lnTo>
                <a:lnTo>
                  <a:pt x="94" y="15"/>
                </a:lnTo>
                <a:lnTo>
                  <a:pt x="85" y="10"/>
                </a:lnTo>
                <a:lnTo>
                  <a:pt x="77" y="5"/>
                </a:lnTo>
                <a:lnTo>
                  <a:pt x="68" y="2"/>
                </a:lnTo>
                <a:lnTo>
                  <a:pt x="58" y="0"/>
                </a:lnTo>
                <a:lnTo>
                  <a:pt x="48" y="2"/>
                </a:lnTo>
                <a:lnTo>
                  <a:pt x="38" y="3"/>
                </a:lnTo>
                <a:lnTo>
                  <a:pt x="38" y="3"/>
                </a:lnTo>
                <a:lnTo>
                  <a:pt x="58" y="48"/>
                </a:lnTo>
                <a:lnTo>
                  <a:pt x="70" y="43"/>
                </a:lnTo>
                <a:lnTo>
                  <a:pt x="70" y="43"/>
                </a:lnTo>
                <a:lnTo>
                  <a:pt x="75" y="39"/>
                </a:lnTo>
                <a:lnTo>
                  <a:pt x="82" y="39"/>
                </a:lnTo>
                <a:lnTo>
                  <a:pt x="87" y="39"/>
                </a:lnTo>
                <a:lnTo>
                  <a:pt x="92" y="41"/>
                </a:lnTo>
                <a:lnTo>
                  <a:pt x="97" y="43"/>
                </a:lnTo>
                <a:lnTo>
                  <a:pt x="102" y="46"/>
                </a:lnTo>
                <a:lnTo>
                  <a:pt x="106" y="49"/>
                </a:lnTo>
                <a:lnTo>
                  <a:pt x="109" y="54"/>
                </a:lnTo>
                <a:lnTo>
                  <a:pt x="119" y="75"/>
                </a:lnTo>
                <a:lnTo>
                  <a:pt x="119" y="75"/>
                </a:lnTo>
                <a:lnTo>
                  <a:pt x="121" y="82"/>
                </a:lnTo>
                <a:lnTo>
                  <a:pt x="123" y="89"/>
                </a:lnTo>
                <a:lnTo>
                  <a:pt x="121" y="94"/>
                </a:lnTo>
                <a:lnTo>
                  <a:pt x="119" y="100"/>
                </a:lnTo>
                <a:lnTo>
                  <a:pt x="119" y="100"/>
                </a:lnTo>
                <a:lnTo>
                  <a:pt x="119" y="100"/>
                </a:lnTo>
                <a:lnTo>
                  <a:pt x="119" y="100"/>
                </a:lnTo>
                <a:lnTo>
                  <a:pt x="121" y="106"/>
                </a:lnTo>
                <a:lnTo>
                  <a:pt x="119" y="111"/>
                </a:lnTo>
                <a:lnTo>
                  <a:pt x="118" y="114"/>
                </a:lnTo>
                <a:lnTo>
                  <a:pt x="114" y="117"/>
                </a:lnTo>
                <a:lnTo>
                  <a:pt x="114" y="117"/>
                </a:lnTo>
                <a:lnTo>
                  <a:pt x="109" y="119"/>
                </a:lnTo>
                <a:lnTo>
                  <a:pt x="104" y="117"/>
                </a:lnTo>
                <a:lnTo>
                  <a:pt x="99" y="116"/>
                </a:lnTo>
                <a:lnTo>
                  <a:pt x="97" y="112"/>
                </a:lnTo>
                <a:lnTo>
                  <a:pt x="97" y="112"/>
                </a:lnTo>
                <a:lnTo>
                  <a:pt x="96" y="107"/>
                </a:lnTo>
                <a:lnTo>
                  <a:pt x="96" y="102"/>
                </a:lnTo>
                <a:lnTo>
                  <a:pt x="99" y="97"/>
                </a:lnTo>
                <a:lnTo>
                  <a:pt x="102" y="95"/>
                </a:lnTo>
                <a:lnTo>
                  <a:pt x="102" y="95"/>
                </a:lnTo>
                <a:lnTo>
                  <a:pt x="106" y="94"/>
                </a:lnTo>
                <a:lnTo>
                  <a:pt x="109" y="94"/>
                </a:lnTo>
                <a:lnTo>
                  <a:pt x="109" y="94"/>
                </a:lnTo>
                <a:lnTo>
                  <a:pt x="111" y="87"/>
                </a:lnTo>
                <a:lnTo>
                  <a:pt x="109" y="80"/>
                </a:lnTo>
                <a:lnTo>
                  <a:pt x="99" y="60"/>
                </a:lnTo>
                <a:lnTo>
                  <a:pt x="99" y="60"/>
                </a:lnTo>
                <a:lnTo>
                  <a:pt x="94" y="54"/>
                </a:lnTo>
                <a:lnTo>
                  <a:pt x="89" y="51"/>
                </a:lnTo>
                <a:lnTo>
                  <a:pt x="82" y="51"/>
                </a:lnTo>
                <a:lnTo>
                  <a:pt x="75" y="53"/>
                </a:lnTo>
                <a:lnTo>
                  <a:pt x="41" y="70"/>
                </a:lnTo>
                <a:lnTo>
                  <a:pt x="41" y="70"/>
                </a:lnTo>
                <a:lnTo>
                  <a:pt x="36" y="73"/>
                </a:lnTo>
                <a:lnTo>
                  <a:pt x="33" y="80"/>
                </a:lnTo>
                <a:lnTo>
                  <a:pt x="33" y="85"/>
                </a:lnTo>
                <a:lnTo>
                  <a:pt x="34" y="92"/>
                </a:lnTo>
                <a:lnTo>
                  <a:pt x="44" y="112"/>
                </a:lnTo>
                <a:lnTo>
                  <a:pt x="44" y="112"/>
                </a:lnTo>
                <a:lnTo>
                  <a:pt x="48" y="117"/>
                </a:lnTo>
                <a:lnTo>
                  <a:pt x="55" y="121"/>
                </a:lnTo>
                <a:lnTo>
                  <a:pt x="55" y="121"/>
                </a:lnTo>
                <a:lnTo>
                  <a:pt x="56" y="117"/>
                </a:lnTo>
                <a:lnTo>
                  <a:pt x="60" y="116"/>
                </a:lnTo>
                <a:lnTo>
                  <a:pt x="60" y="116"/>
                </a:lnTo>
                <a:lnTo>
                  <a:pt x="65" y="114"/>
                </a:lnTo>
                <a:lnTo>
                  <a:pt x="70" y="116"/>
                </a:lnTo>
                <a:lnTo>
                  <a:pt x="73" y="117"/>
                </a:lnTo>
                <a:lnTo>
                  <a:pt x="77" y="121"/>
                </a:lnTo>
                <a:lnTo>
                  <a:pt x="77" y="121"/>
                </a:lnTo>
                <a:lnTo>
                  <a:pt x="79" y="126"/>
                </a:lnTo>
                <a:lnTo>
                  <a:pt x="79" y="131"/>
                </a:lnTo>
                <a:lnTo>
                  <a:pt x="75" y="136"/>
                </a:lnTo>
                <a:lnTo>
                  <a:pt x="72" y="138"/>
                </a:lnTo>
                <a:lnTo>
                  <a:pt x="72" y="138"/>
                </a:lnTo>
                <a:lnTo>
                  <a:pt x="67" y="140"/>
                </a:lnTo>
                <a:lnTo>
                  <a:pt x="61" y="140"/>
                </a:lnTo>
                <a:lnTo>
                  <a:pt x="58" y="138"/>
                </a:lnTo>
                <a:lnTo>
                  <a:pt x="55" y="133"/>
                </a:lnTo>
                <a:lnTo>
                  <a:pt x="55" y="133"/>
                </a:lnTo>
                <a:lnTo>
                  <a:pt x="48" y="131"/>
                </a:lnTo>
                <a:lnTo>
                  <a:pt x="43" y="128"/>
                </a:lnTo>
                <a:lnTo>
                  <a:pt x="38" y="124"/>
                </a:lnTo>
                <a:lnTo>
                  <a:pt x="34" y="117"/>
                </a:lnTo>
                <a:lnTo>
                  <a:pt x="24" y="97"/>
                </a:lnTo>
                <a:lnTo>
                  <a:pt x="24" y="97"/>
                </a:lnTo>
                <a:lnTo>
                  <a:pt x="21" y="92"/>
                </a:lnTo>
                <a:lnTo>
                  <a:pt x="21" y="87"/>
                </a:lnTo>
                <a:lnTo>
                  <a:pt x="21" y="82"/>
                </a:lnTo>
                <a:lnTo>
                  <a:pt x="22" y="75"/>
                </a:lnTo>
                <a:lnTo>
                  <a:pt x="24" y="71"/>
                </a:lnTo>
                <a:lnTo>
                  <a:pt x="27" y="66"/>
                </a:lnTo>
                <a:lnTo>
                  <a:pt x="31" y="63"/>
                </a:lnTo>
                <a:lnTo>
                  <a:pt x="36" y="60"/>
                </a:lnTo>
                <a:lnTo>
                  <a:pt x="48" y="53"/>
                </a:lnTo>
                <a:lnTo>
                  <a:pt x="48" y="53"/>
                </a:lnTo>
                <a:lnTo>
                  <a:pt x="27" y="8"/>
                </a:lnTo>
                <a:lnTo>
                  <a:pt x="27" y="8"/>
                </a:lnTo>
                <a:lnTo>
                  <a:pt x="17" y="19"/>
                </a:lnTo>
                <a:lnTo>
                  <a:pt x="12" y="25"/>
                </a:lnTo>
                <a:lnTo>
                  <a:pt x="7" y="32"/>
                </a:lnTo>
                <a:lnTo>
                  <a:pt x="7" y="32"/>
                </a:lnTo>
                <a:lnTo>
                  <a:pt x="4" y="41"/>
                </a:lnTo>
                <a:lnTo>
                  <a:pt x="2" y="51"/>
                </a:lnTo>
                <a:lnTo>
                  <a:pt x="0" y="61"/>
                </a:lnTo>
                <a:lnTo>
                  <a:pt x="0" y="71"/>
                </a:lnTo>
                <a:lnTo>
                  <a:pt x="2" y="82"/>
                </a:lnTo>
                <a:lnTo>
                  <a:pt x="5" y="92"/>
                </a:lnTo>
                <a:lnTo>
                  <a:pt x="10" y="100"/>
                </a:lnTo>
                <a:lnTo>
                  <a:pt x="14" y="109"/>
                </a:lnTo>
                <a:lnTo>
                  <a:pt x="14" y="109"/>
                </a:lnTo>
                <a:lnTo>
                  <a:pt x="26" y="123"/>
                </a:lnTo>
                <a:lnTo>
                  <a:pt x="38" y="136"/>
                </a:lnTo>
                <a:lnTo>
                  <a:pt x="65" y="157"/>
                </a:lnTo>
                <a:lnTo>
                  <a:pt x="65" y="157"/>
                </a:lnTo>
                <a:lnTo>
                  <a:pt x="102" y="182"/>
                </a:lnTo>
                <a:lnTo>
                  <a:pt x="102" y="182"/>
                </a:lnTo>
                <a:lnTo>
                  <a:pt x="106" y="184"/>
                </a:lnTo>
                <a:lnTo>
                  <a:pt x="109" y="184"/>
                </a:lnTo>
                <a:lnTo>
                  <a:pt x="113" y="184"/>
                </a:lnTo>
                <a:lnTo>
                  <a:pt x="116" y="182"/>
                </a:lnTo>
                <a:lnTo>
                  <a:pt x="116" y="182"/>
                </a:lnTo>
                <a:lnTo>
                  <a:pt x="154" y="157"/>
                </a:lnTo>
                <a:lnTo>
                  <a:pt x="154" y="157"/>
                </a:lnTo>
                <a:lnTo>
                  <a:pt x="181" y="136"/>
                </a:lnTo>
                <a:lnTo>
                  <a:pt x="194" y="123"/>
                </a:lnTo>
                <a:lnTo>
                  <a:pt x="205" y="109"/>
                </a:lnTo>
                <a:lnTo>
                  <a:pt x="205" y="109"/>
                </a:lnTo>
                <a:lnTo>
                  <a:pt x="210" y="100"/>
                </a:lnTo>
                <a:lnTo>
                  <a:pt x="215" y="92"/>
                </a:lnTo>
                <a:lnTo>
                  <a:pt x="217" y="82"/>
                </a:lnTo>
                <a:lnTo>
                  <a:pt x="218" y="71"/>
                </a:lnTo>
                <a:lnTo>
                  <a:pt x="220" y="61"/>
                </a:lnTo>
                <a:lnTo>
                  <a:pt x="218" y="51"/>
                </a:lnTo>
                <a:lnTo>
                  <a:pt x="217" y="41"/>
                </a:lnTo>
                <a:lnTo>
                  <a:pt x="211" y="32"/>
                </a:lnTo>
                <a:lnTo>
                  <a:pt x="211" y="32"/>
                </a:lnTo>
                <a:close/>
              </a:path>
            </a:pathLst>
          </a:custGeom>
          <a:solidFill>
            <a:srgbClr val="D52E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18;p20"/>
          <p:cNvSpPr txBox="1"/>
          <p:nvPr/>
        </p:nvSpPr>
        <p:spPr>
          <a:xfrm>
            <a:off x="421150" y="6405323"/>
            <a:ext cx="1170513"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x-none" sz="1400" b="1">
                <a:solidFill>
                  <a:srgbClr val="4F4E4E"/>
                </a:solidFill>
                <a:latin typeface="Arial"/>
                <a:ea typeface="Arial"/>
                <a:cs typeface="Arial"/>
                <a:sym typeface="Arial"/>
              </a:rPr>
              <a:t>מודדים  نقيس </a:t>
            </a:r>
            <a:endParaRPr sz="1400">
              <a:solidFill>
                <a:srgbClr val="4F4E4E"/>
              </a:solidFill>
              <a:latin typeface="Arial"/>
              <a:ea typeface="Arial"/>
              <a:cs typeface="Arial"/>
              <a:sym typeface="Arial"/>
            </a:endParaRPr>
          </a:p>
        </p:txBody>
      </p:sp>
      <p:pic>
        <p:nvPicPr>
          <p:cNvPr id="19" name="Google Shape;19;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6487446" y="6365981"/>
            <a:ext cx="2220034" cy="35549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atsmart.ort.org.il/arb/cal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LE0-TBtmo0E" TargetMode="Externa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reativecommons.org/licenses/by-sa/3.0/"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creativecommons.org/licenses/by/2.0" TargetMode="External"/><Relationship Id="rId9" Type="http://schemas.openxmlformats.org/officeDocument/2006/relationships/hyperlink" Target="https://creativecommons.org/licenses/by-sa/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
          <p:cNvSpPr txBox="1">
            <a:spLocks noGrp="1"/>
          </p:cNvSpPr>
          <p:nvPr>
            <p:ph type="ctrTitle"/>
          </p:nvPr>
        </p:nvSpPr>
        <p:spPr>
          <a:xfrm>
            <a:off x="3018976" y="2029523"/>
            <a:ext cx="5783053" cy="1076206"/>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4500"/>
              <a:buFont typeface="Arial"/>
              <a:buNone/>
            </a:pPr>
            <a:r>
              <a:rPr lang="ar" b="1" i="0" u="none" baseline="0"/>
              <a:t>لا نريد أن ننام</a:t>
            </a:r>
            <a:endParaRPr/>
          </a:p>
        </p:txBody>
      </p:sp>
      <p:sp>
        <p:nvSpPr>
          <p:cNvPr id="104" name="Google Shape;104;p1"/>
          <p:cNvSpPr txBox="1">
            <a:spLocks noGrp="1"/>
          </p:cNvSpPr>
          <p:nvPr>
            <p:ph type="subTitle" idx="1"/>
          </p:nvPr>
        </p:nvSpPr>
        <p:spPr>
          <a:xfrm>
            <a:off x="3018976" y="3018263"/>
            <a:ext cx="5780282" cy="951571"/>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400"/>
              <a:buNone/>
            </a:pPr>
            <a:r>
              <a:rPr lang="ar" b="0" i="0" u="none" baseline="0"/>
              <a:t>حول أهمية النوم وتأثيره على الصّحة</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هل ننام بما فيه الكفاية؟</a:t>
            </a:r>
            <a:endParaRPr/>
          </a:p>
        </p:txBody>
      </p:sp>
      <p:sp>
        <p:nvSpPr>
          <p:cNvPr id="199" name="Google Shape;199;p10"/>
          <p:cNvSpPr txBox="1"/>
          <p:nvPr/>
        </p:nvSpPr>
        <p:spPr>
          <a:xfrm>
            <a:off x="1013038" y="1417144"/>
            <a:ext cx="7767782" cy="1538883"/>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000" b="0" i="0" u="none" baseline="0">
                <a:solidFill>
                  <a:schemeClr val="dk1"/>
                </a:solidFill>
                <a:latin typeface="Arial"/>
                <a:ea typeface="Arial"/>
                <a:cs typeface="Arial"/>
                <a:sym typeface="Arial"/>
              </a:rPr>
              <a:t>هنالك معايير مختلفة موصى بها تتعلّق بالصّحة، والتي تشمل ساعات النوم الموصى بها لكل فئة عمرية.</a:t>
            </a:r>
            <a:endParaRPr dirty="0"/>
          </a:p>
          <a:p>
            <a:pPr marL="0" marR="0" lvl="0" indent="0" algn="r" rtl="1">
              <a:spcBef>
                <a:spcPts val="0"/>
              </a:spcBef>
              <a:spcAft>
                <a:spcPts val="0"/>
              </a:spcAft>
              <a:buNone/>
            </a:pPr>
            <a:endParaRPr sz="1800" dirty="0">
              <a:solidFill>
                <a:schemeClr val="dk1"/>
              </a:solidFill>
              <a:latin typeface="Arial"/>
              <a:ea typeface="Arial"/>
              <a:cs typeface="Arial"/>
              <a:sym typeface="Arial"/>
            </a:endParaRPr>
          </a:p>
          <a:p>
            <a:pPr marL="0" marR="0" lvl="0" indent="0" algn="r" rtl="1">
              <a:spcBef>
                <a:spcPts val="0"/>
              </a:spcBef>
              <a:spcAft>
                <a:spcPts val="0"/>
              </a:spcAft>
              <a:buNone/>
            </a:pPr>
            <a:endParaRPr sz="1800" b="1" dirty="0">
              <a:solidFill>
                <a:schemeClr val="dk1"/>
              </a:solidFill>
              <a:latin typeface="Arial"/>
              <a:ea typeface="Arial"/>
              <a:cs typeface="Arial"/>
              <a:sym typeface="Arial"/>
            </a:endParaRPr>
          </a:p>
          <a:p>
            <a:pPr marL="0" marR="0" lvl="0" indent="0" algn="r" rtl="1">
              <a:spcBef>
                <a:spcPts val="0"/>
              </a:spcBef>
              <a:spcAft>
                <a:spcPts val="0"/>
              </a:spcAft>
              <a:buNone/>
            </a:pPr>
            <a:endParaRPr sz="1800" b="1" dirty="0">
              <a:solidFill>
                <a:schemeClr val="dk1"/>
              </a:solidFill>
              <a:latin typeface="Arial"/>
              <a:ea typeface="Arial"/>
              <a:cs typeface="Arial"/>
              <a:sym typeface="Arial"/>
            </a:endParaRPr>
          </a:p>
        </p:txBody>
      </p:sp>
      <p:grpSp>
        <p:nvGrpSpPr>
          <p:cNvPr id="201" name="Google Shape;201;p10"/>
          <p:cNvGrpSpPr/>
          <p:nvPr/>
        </p:nvGrpSpPr>
        <p:grpSpPr>
          <a:xfrm>
            <a:off x="907718" y="2226874"/>
            <a:ext cx="1883642" cy="1897044"/>
            <a:chOff x="628649" y="1438227"/>
            <a:chExt cx="1976581" cy="1976581"/>
          </a:xfrm>
        </p:grpSpPr>
        <p:sp>
          <p:nvSpPr>
            <p:cNvPr id="202" name="Google Shape;202;p10"/>
            <p:cNvSpPr/>
            <p:nvPr/>
          </p:nvSpPr>
          <p:spPr>
            <a:xfrm>
              <a:off x="628649" y="1438227"/>
              <a:ext cx="1976581" cy="1976581"/>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Arial"/>
                <a:ea typeface="Arial"/>
                <a:cs typeface="Arial"/>
                <a:sym typeface="Arial"/>
              </a:endParaRPr>
            </a:p>
          </p:txBody>
        </p:sp>
        <p:sp>
          <p:nvSpPr>
            <p:cNvPr id="203" name="Google Shape;203;p10"/>
            <p:cNvSpPr txBox="1"/>
            <p:nvPr/>
          </p:nvSpPr>
          <p:spPr>
            <a:xfrm>
              <a:off x="721011" y="1964852"/>
              <a:ext cx="1791855" cy="92333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الصقوا هنا </a:t>
              </a:r>
              <a:endParaRPr/>
            </a:p>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رمز الـ QR لاستبيانكم</a:t>
              </a:r>
              <a:endParaRPr sz="1800">
                <a:solidFill>
                  <a:srgbClr val="A5A5A5"/>
                </a:solidFill>
                <a:latin typeface="Arial"/>
                <a:ea typeface="Arial"/>
                <a:cs typeface="Arial"/>
                <a:sym typeface="Arial"/>
              </a:endParaRPr>
            </a:p>
          </p:txBody>
        </p:sp>
      </p:grpSp>
      <p:sp>
        <p:nvSpPr>
          <p:cNvPr id="205" name="Google Shape;205;p10"/>
          <p:cNvSpPr/>
          <p:nvPr/>
        </p:nvSpPr>
        <p:spPr>
          <a:xfrm>
            <a:off x="830922" y="4091836"/>
            <a:ext cx="3367268" cy="369291"/>
          </a:xfrm>
          <a:prstGeom prst="rect">
            <a:avLst/>
          </a:prstGeom>
          <a:noFill/>
          <a:ln>
            <a:noFill/>
          </a:ln>
        </p:spPr>
        <p:txBody>
          <a:bodyPr spcFirstLastPara="1" wrap="square" lIns="91425" tIns="45700" rIns="91425" bIns="45700" anchor="t" anchorCtr="0">
            <a:spAutoFit/>
          </a:bodyPr>
          <a:lstStyle/>
          <a:p>
            <a:pPr lvl="0" algn="l" rtl="1"/>
            <a:r>
              <a:rPr lang="ar" sz="1800" b="0" i="0" u="sng" baseline="0" dirty="0">
                <a:latin typeface="Times New Roman"/>
                <a:ea typeface="Times New Roman"/>
                <a:cs typeface="+mn-cs"/>
                <a:sym typeface="Times New Roman"/>
                <a:hlinkClick r:id="rId3"/>
              </a:rPr>
              <a:t>https://eatsmart.ort.org.il/arb/calc/</a:t>
            </a:r>
            <a:r>
              <a:rPr lang="ar" sz="1800" b="0" i="0" u="sng" baseline="0" dirty="0">
                <a:latin typeface="Times New Roman"/>
                <a:ea typeface="Times New Roman"/>
                <a:cs typeface="+mn-cs"/>
                <a:sym typeface="Times New Roman"/>
              </a:rPr>
              <a:t> </a:t>
            </a:r>
            <a:endParaRPr sz="1800" dirty="0">
              <a:solidFill>
                <a:schemeClr val="dk1"/>
              </a:solidFill>
              <a:cs typeface="+mn-cs"/>
              <a:sym typeface="Arial"/>
            </a:endParaRPr>
          </a:p>
        </p:txBody>
      </p:sp>
      <p:sp>
        <p:nvSpPr>
          <p:cNvPr id="207" name="Google Shape;207;p10"/>
          <p:cNvSpPr/>
          <p:nvPr/>
        </p:nvSpPr>
        <p:spPr>
          <a:xfrm>
            <a:off x="3325091" y="3136708"/>
            <a:ext cx="5445099" cy="92328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1800" b="0" i="0" u="none" baseline="0">
                <a:solidFill>
                  <a:schemeClr val="dk1"/>
                </a:solidFill>
                <a:latin typeface="Arial"/>
                <a:ea typeface="Arial"/>
                <a:cs typeface="Arial"/>
                <a:sym typeface="Arial"/>
              </a:rPr>
              <a:t>أدخلوا </a:t>
            </a:r>
            <a:r>
              <a:rPr lang="ar" sz="1800" b="1" i="0" u="none" baseline="0">
                <a:solidFill>
                  <a:schemeClr val="dk1"/>
                </a:solidFill>
                <a:latin typeface="Arial"/>
                <a:ea typeface="Arial"/>
                <a:cs typeface="Arial"/>
                <a:sym typeface="Arial"/>
              </a:rPr>
              <a:t>عمركم وعدد ساعات النوم في يوم عادي </a:t>
            </a:r>
            <a:r>
              <a:rPr lang="ar" sz="1800" b="0" i="0" u="none" baseline="0">
                <a:solidFill>
                  <a:schemeClr val="dk1"/>
                </a:solidFill>
                <a:latin typeface="Arial"/>
                <a:ea typeface="Arial"/>
                <a:cs typeface="Arial"/>
                <a:sym typeface="Arial"/>
              </a:rPr>
              <a:t>بالنسبة لكم (ومعايير أخرى أيضا إذا أردتم</a:t>
            </a:r>
            <a:r>
              <a:rPr lang="ar" sz="1800" b="0" i="0" u="none" baseline="0">
                <a:solidFill>
                  <a:schemeClr val="dk1"/>
                </a:solidFill>
              </a:rPr>
              <a:t>). </a:t>
            </a:r>
            <a:r>
              <a:rPr lang="ar" sz="1800" b="0" i="0" u="none" baseline="0">
                <a:solidFill>
                  <a:schemeClr val="dk1"/>
                </a:solidFill>
                <a:latin typeface="Arial"/>
                <a:ea typeface="Arial"/>
                <a:cs typeface="Arial"/>
                <a:sym typeface="Arial"/>
              </a:rPr>
              <a:t>ستصف لكم الحاسبة وضغكم.</a:t>
            </a:r>
            <a:endParaRPr sz="1800" dirty="0">
              <a:solidFill>
                <a:schemeClr val="dk1"/>
              </a:solidFill>
              <a:latin typeface="Arial"/>
              <a:ea typeface="Arial"/>
              <a:cs typeface="Arial"/>
              <a:sym typeface="Arial"/>
            </a:endParaRPr>
          </a:p>
        </p:txBody>
      </p:sp>
      <p:pic>
        <p:nvPicPr>
          <p:cNvPr id="3" name="תמונה 2"/>
          <p:cNvPicPr>
            <a:picLocks noChangeAspect="1"/>
          </p:cNvPicPr>
          <p:nvPr/>
        </p:nvPicPr>
        <p:blipFill>
          <a:blip r:embed="rId4"/>
          <a:stretch>
            <a:fillRect/>
          </a:stretch>
        </p:blipFill>
        <p:spPr>
          <a:xfrm>
            <a:off x="969964" y="2288679"/>
            <a:ext cx="1759148" cy="1759148"/>
          </a:xfrm>
          <a:prstGeom prst="rect">
            <a:avLst/>
          </a:prstGeom>
        </p:spPr>
      </p:pic>
      <p:pic>
        <p:nvPicPr>
          <p:cNvPr id="4" name="תמונה 3"/>
          <p:cNvPicPr>
            <a:picLocks noChangeAspect="1"/>
          </p:cNvPicPr>
          <p:nvPr/>
        </p:nvPicPr>
        <p:blipFill rotWithShape="1">
          <a:blip r:embed="rId5"/>
          <a:srcRect l="2006" t="10478" r="2341" b="5808"/>
          <a:stretch/>
        </p:blipFill>
        <p:spPr>
          <a:xfrm>
            <a:off x="4699462" y="2288771"/>
            <a:ext cx="3973483" cy="681644"/>
          </a:xfrm>
          <a:prstGeom prst="rect">
            <a:avLst/>
          </a:prstGeom>
          <a:ln w="12700">
            <a:solidFill>
              <a:schemeClr val="bg1"/>
            </a:solidFill>
          </a:ln>
          <a:effectLst>
            <a:outerShdw blurRad="50800" dist="38100" dir="8100000" algn="tr"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1"/>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هل ننام بما فيه الكفاية؟ هذا مرتبط بالعمر</a:t>
            </a:r>
            <a:endParaRPr/>
          </a:p>
        </p:txBody>
      </p:sp>
      <p:sp>
        <p:nvSpPr>
          <p:cNvPr id="213" name="Google Shape;213;p11"/>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p>
            <a:pPr marL="228600" lvl="0" indent="-50800" algn="r" rtl="1">
              <a:lnSpc>
                <a:spcPct val="90000"/>
              </a:lnSpc>
              <a:spcBef>
                <a:spcPts val="0"/>
              </a:spcBef>
              <a:spcAft>
                <a:spcPts val="0"/>
              </a:spcAft>
              <a:buSzPts val="2800"/>
              <a:buNone/>
            </a:pPr>
            <a:endParaRPr/>
          </a:p>
          <a:p>
            <a:pPr marL="228600" lvl="0" indent="-5080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p:txBody>
      </p:sp>
      <p:graphicFrame>
        <p:nvGraphicFramePr>
          <p:cNvPr id="214" name="Google Shape;214;p11"/>
          <p:cNvGraphicFramePr/>
          <p:nvPr/>
        </p:nvGraphicFramePr>
        <p:xfrm>
          <a:off x="3302358" y="1388295"/>
          <a:ext cx="3181575" cy="3609725"/>
        </p:xfrm>
        <a:graphic>
          <a:graphicData uri="http://schemas.openxmlformats.org/drawingml/2006/table">
            <a:tbl>
              <a:tblPr>
                <a:noFill/>
                <a:tableStyleId>{EA1FB09A-7DBE-4EC8-AFDB-6584934C8A95}</a:tableStyleId>
              </a:tblPr>
              <a:tblGrid>
                <a:gridCol w="1486475">
                  <a:extLst>
                    <a:ext uri="{9D8B030D-6E8A-4147-A177-3AD203B41FA5}">
                      <a16:colId xmlns:a16="http://schemas.microsoft.com/office/drawing/2014/main" xmlns="" val="20000"/>
                    </a:ext>
                  </a:extLst>
                </a:gridCol>
                <a:gridCol w="1695100">
                  <a:extLst>
                    <a:ext uri="{9D8B030D-6E8A-4147-A177-3AD203B41FA5}">
                      <a16:colId xmlns:a16="http://schemas.microsoft.com/office/drawing/2014/main" xmlns="" val="20001"/>
                    </a:ext>
                  </a:extLst>
                </a:gridCol>
              </a:tblGrid>
              <a:tr h="559075">
                <a:tc>
                  <a:txBody>
                    <a:bodyPr/>
                    <a:lstStyle/>
                    <a:p>
                      <a:pPr marL="0" marR="0" lvl="0" indent="0" algn="ctr" rtl="1">
                        <a:spcBef>
                          <a:spcPts val="0"/>
                        </a:spcBef>
                        <a:spcAft>
                          <a:spcPts val="0"/>
                        </a:spcAft>
                        <a:buNone/>
                      </a:pPr>
                      <a:r>
                        <a:rPr lang="ar" sz="1500" b="1" i="0" u="none" strike="noStrike" cap="none" baseline="0">
                          <a:solidFill>
                            <a:srgbClr val="363636"/>
                          </a:solidFill>
                          <a:latin typeface="Arial"/>
                          <a:ea typeface="Arial"/>
                          <a:cs typeface="Arial"/>
                          <a:sym typeface="Arial"/>
                        </a:rPr>
                        <a:t>عدد ساعات </a:t>
                      </a:r>
                      <a:r>
                        <a:rPr lang="ar" sz="1500" b="1" i="0" u="none" strike="noStrike" cap="none">
                          <a:solidFill>
                            <a:srgbClr val="363636"/>
                          </a:solidFill>
                          <a:latin typeface="Arial"/>
                          <a:ea typeface="Arial"/>
                          <a:cs typeface="Arial"/>
                          <a:sym typeface="Arial"/>
                        </a:rPr>
                        <a:t/>
                      </a:r>
                      <a:br>
                        <a:rPr lang="ar" sz="1500" b="1" i="0" u="none" strike="noStrike" cap="none">
                          <a:solidFill>
                            <a:srgbClr val="363636"/>
                          </a:solidFill>
                          <a:latin typeface="Arial"/>
                          <a:ea typeface="Arial"/>
                          <a:cs typeface="Arial"/>
                          <a:sym typeface="Arial"/>
                        </a:rPr>
                      </a:br>
                      <a:r>
                        <a:rPr lang="ar" sz="1500" b="1" i="0" u="none" strike="noStrike" cap="none" baseline="0">
                          <a:solidFill>
                            <a:srgbClr val="363636"/>
                          </a:solidFill>
                          <a:latin typeface="Arial"/>
                          <a:ea typeface="Arial"/>
                          <a:cs typeface="Arial"/>
                          <a:sym typeface="Arial"/>
                        </a:rPr>
                        <a:t>النوم الموصى بها</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D0E0E3"/>
                    </a:solidFill>
                  </a:tcPr>
                </a:tc>
                <a:tc>
                  <a:txBody>
                    <a:bodyPr/>
                    <a:lstStyle/>
                    <a:p>
                      <a:pPr marL="0" marR="0" lvl="0" indent="0" algn="ctr" rtl="1">
                        <a:spcBef>
                          <a:spcPts val="0"/>
                        </a:spcBef>
                        <a:spcAft>
                          <a:spcPts val="0"/>
                        </a:spcAft>
                        <a:buNone/>
                      </a:pPr>
                      <a:r>
                        <a:rPr lang="ar" sz="1400" b="1" i="0" u="none" strike="noStrike" cap="none" baseline="0">
                          <a:solidFill>
                            <a:srgbClr val="363636"/>
                          </a:solidFill>
                          <a:latin typeface="Arial"/>
                          <a:ea typeface="Arial"/>
                          <a:cs typeface="Arial"/>
                          <a:sym typeface="Arial"/>
                        </a:rPr>
                        <a:t>العمر</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D0E0E3"/>
                    </a:solidFill>
                  </a:tcPr>
                </a:tc>
                <a:extLst>
                  <a:ext uri="{0D108BD9-81ED-4DB2-BD59-A6C34878D82A}">
                    <a16:rowId xmlns:a16="http://schemas.microsoft.com/office/drawing/2014/main" xmlns="" val="10000"/>
                  </a:ext>
                </a:extLst>
              </a:tr>
              <a:tr h="369575">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17-14​</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3-0 أشهر​</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extLst>
                  <a:ext uri="{0D108BD9-81ED-4DB2-BD59-A6C34878D82A}">
                    <a16:rowId xmlns:a16="http://schemas.microsoft.com/office/drawing/2014/main" xmlns="" val="10001"/>
                  </a:ext>
                </a:extLst>
              </a:tr>
              <a:tr h="406525">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15-12​</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11-4 شهراً​</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extLst>
                  <a:ext uri="{0D108BD9-81ED-4DB2-BD59-A6C34878D82A}">
                    <a16:rowId xmlns:a16="http://schemas.microsoft.com/office/drawing/2014/main" xmlns="" val="10002"/>
                  </a:ext>
                </a:extLst>
              </a:tr>
              <a:tr h="376950">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14-11​</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2-1 سنوات​</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extLst>
                  <a:ext uri="{0D108BD9-81ED-4DB2-BD59-A6C34878D82A}">
                    <a16:rowId xmlns:a16="http://schemas.microsoft.com/office/drawing/2014/main" xmlns="" val="10003"/>
                  </a:ext>
                </a:extLst>
              </a:tr>
              <a:tr h="340300">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13-10​</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5-3 سنوات​</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extLst>
                  <a:ext uri="{0D108BD9-81ED-4DB2-BD59-A6C34878D82A}">
                    <a16:rowId xmlns:a16="http://schemas.microsoft.com/office/drawing/2014/main" xmlns="" val="10004"/>
                  </a:ext>
                </a:extLst>
              </a:tr>
              <a:tr h="354775">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11-9 ​</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13-6 سنة​</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extLst>
                  <a:ext uri="{0D108BD9-81ED-4DB2-BD59-A6C34878D82A}">
                    <a16:rowId xmlns:a16="http://schemas.microsoft.com/office/drawing/2014/main" xmlns="" val="10005"/>
                  </a:ext>
                </a:extLst>
              </a:tr>
              <a:tr h="391750">
                <a:tc>
                  <a:txBody>
                    <a:bodyPr/>
                    <a:lstStyle/>
                    <a:p>
                      <a:pPr marL="0" marR="0" lvl="0" indent="0" algn="ctr" rtl="1">
                        <a:spcBef>
                          <a:spcPts val="0"/>
                        </a:spcBef>
                        <a:spcAft>
                          <a:spcPts val="0"/>
                        </a:spcAft>
                        <a:buNone/>
                      </a:pPr>
                      <a:r>
                        <a:rPr lang="ar" sz="1600" b="1" i="0" u="none" strike="noStrike" cap="none" baseline="0">
                          <a:solidFill>
                            <a:srgbClr val="363636"/>
                          </a:solidFill>
                          <a:latin typeface="Arial"/>
                          <a:ea typeface="Arial"/>
                          <a:cs typeface="Arial"/>
                          <a:sym typeface="Arial"/>
                        </a:rPr>
                        <a:t>10-8​</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tc>
                  <a:txBody>
                    <a:bodyPr/>
                    <a:lstStyle/>
                    <a:p>
                      <a:pPr marL="0" marR="0" lvl="0" indent="0" algn="ctr" rtl="1">
                        <a:spcBef>
                          <a:spcPts val="0"/>
                        </a:spcBef>
                        <a:spcAft>
                          <a:spcPts val="0"/>
                        </a:spcAft>
                        <a:buNone/>
                      </a:pPr>
                      <a:r>
                        <a:rPr lang="ar" sz="1500" b="1" i="0" u="none" strike="noStrike" cap="none" baseline="0">
                          <a:solidFill>
                            <a:srgbClr val="363636"/>
                          </a:solidFill>
                          <a:latin typeface="Arial"/>
                          <a:ea typeface="Arial"/>
                          <a:cs typeface="Arial"/>
                          <a:sym typeface="Arial"/>
                        </a:rPr>
                        <a:t>17-14 سنة​</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extLst>
                  <a:ext uri="{0D108BD9-81ED-4DB2-BD59-A6C34878D82A}">
                    <a16:rowId xmlns:a16="http://schemas.microsoft.com/office/drawing/2014/main" xmlns="" val="10006"/>
                  </a:ext>
                </a:extLst>
              </a:tr>
              <a:tr h="340300">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9-7​</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64-18 سنة​</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AFAFA"/>
                    </a:solidFill>
                  </a:tcPr>
                </a:tc>
                <a:extLst>
                  <a:ext uri="{0D108BD9-81ED-4DB2-BD59-A6C34878D82A}">
                    <a16:rowId xmlns:a16="http://schemas.microsoft.com/office/drawing/2014/main" xmlns="" val="10007"/>
                  </a:ext>
                </a:extLst>
              </a:tr>
              <a:tr h="413925">
                <a:tc>
                  <a:txBody>
                    <a:bodyPr/>
                    <a:lstStyle/>
                    <a:p>
                      <a:pPr marL="0" marR="0" lvl="0" indent="0" algn="ctr" rtl="1">
                        <a:spcBef>
                          <a:spcPts val="0"/>
                        </a:spcBef>
                        <a:spcAft>
                          <a:spcPts val="0"/>
                        </a:spcAft>
                        <a:buNone/>
                      </a:pPr>
                      <a:r>
                        <a:rPr lang="ar" sz="1500" b="0" i="0" u="none" strike="noStrike" cap="none" baseline="0">
                          <a:solidFill>
                            <a:srgbClr val="363636"/>
                          </a:solidFill>
                          <a:latin typeface="Arial"/>
                          <a:ea typeface="Arial"/>
                          <a:cs typeface="Arial"/>
                          <a:sym typeface="Arial"/>
                        </a:rPr>
                        <a:t>8-7​</a:t>
                      </a:r>
                      <a:endParaRPr sz="1800" u="none" strike="noStrike" cap="none"/>
                    </a:p>
                  </a:txBody>
                  <a:tcPr marL="63500" marR="63500" marT="63500" marB="635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tc>
                  <a:txBody>
                    <a:bodyPr/>
                    <a:lstStyle/>
                    <a:p>
                      <a:pPr marL="0" marR="0" lvl="0" indent="0" algn="ctr" rtl="1">
                        <a:spcBef>
                          <a:spcPts val="0"/>
                        </a:spcBef>
                        <a:spcAft>
                          <a:spcPts val="0"/>
                        </a:spcAft>
                        <a:buNone/>
                      </a:pPr>
                      <a:r>
                        <a:rPr lang="ar" sz="1400" b="0" i="0" u="none" strike="noStrike" cap="none" baseline="0">
                          <a:solidFill>
                            <a:srgbClr val="363636"/>
                          </a:solidFill>
                          <a:latin typeface="Arial"/>
                          <a:ea typeface="Arial"/>
                          <a:cs typeface="Arial"/>
                          <a:sym typeface="Arial"/>
                        </a:rPr>
                        <a:t>65 سنة وما فوق​</a:t>
                      </a:r>
                      <a:endParaRPr sz="1600" u="none" strike="noStrike" cap="none"/>
                    </a:p>
                  </a:txBody>
                  <a:tcPr marL="57600" marR="57600" marT="57600" marB="57600">
                    <a:lnL w="9525" cap="flat" cmpd="sng">
                      <a:solidFill>
                        <a:srgbClr val="45818E"/>
                      </a:solidFill>
                      <a:prstDash val="solid"/>
                      <a:round/>
                      <a:headEnd type="none" w="sm" len="sm"/>
                      <a:tailEnd type="none" w="sm" len="sm"/>
                    </a:lnL>
                    <a:lnR w="9525" cap="flat" cmpd="sng">
                      <a:solidFill>
                        <a:srgbClr val="45818E"/>
                      </a:solidFill>
                      <a:prstDash val="solid"/>
                      <a:round/>
                      <a:headEnd type="none" w="sm" len="sm"/>
                      <a:tailEnd type="none" w="sm" len="sm"/>
                    </a:lnR>
                    <a:lnT w="9525" cap="flat" cmpd="sng">
                      <a:solidFill>
                        <a:srgbClr val="45818E"/>
                      </a:solidFill>
                      <a:prstDash val="solid"/>
                      <a:round/>
                      <a:headEnd type="none" w="sm" len="sm"/>
                      <a:tailEnd type="none" w="sm" len="sm"/>
                    </a:lnT>
                    <a:lnB w="9525" cap="flat" cmpd="sng">
                      <a:solidFill>
                        <a:srgbClr val="45818E"/>
                      </a:solidFill>
                      <a:prstDash val="solid"/>
                      <a:round/>
                      <a:headEnd type="none" w="sm" len="sm"/>
                      <a:tailEnd type="none" w="sm" len="sm"/>
                    </a:lnB>
                    <a:solidFill>
                      <a:srgbClr val="F2F2F2"/>
                    </a:solidFill>
                  </a:tcPr>
                </a:tc>
                <a:extLst>
                  <a:ext uri="{0D108BD9-81ED-4DB2-BD59-A6C34878D82A}">
                    <a16:rowId xmlns:a16="http://schemas.microsoft.com/office/drawing/2014/main" xmlns="" val="10008"/>
                  </a:ext>
                </a:extLst>
              </a:tr>
            </a:tbl>
          </a:graphicData>
        </a:graphic>
      </p:graphicFrame>
      <p:sp>
        <p:nvSpPr>
          <p:cNvPr id="215" name="Google Shape;215;p11"/>
          <p:cNvSpPr/>
          <p:nvPr/>
        </p:nvSpPr>
        <p:spPr>
          <a:xfrm>
            <a:off x="3122613" y="1431925"/>
            <a:ext cx="9144000" cy="457200"/>
          </a:xfrm>
          <a:prstGeom prst="rect">
            <a:avLst/>
          </a:prstGeom>
          <a:noFill/>
          <a:ln>
            <a:noFill/>
          </a:ln>
        </p:spPr>
        <p:txBody>
          <a:bodyPr spcFirstLastPara="1" wrap="square" lIns="91425" tIns="45700" rIns="91425" bIns="45700" anchor="ctr" anchorCtr="0">
            <a:spAutoFit/>
          </a:bodyPr>
          <a:lstStyle/>
          <a:p>
            <a:pPr marL="0" marR="0" lvl="0" indent="0" algn="l" rtl="1">
              <a:lnSpc>
                <a:spcPct val="100000"/>
              </a:lnSpc>
              <a:spcBef>
                <a:spcPts val="0"/>
              </a:spcBef>
              <a:spcAft>
                <a:spcPts val="0"/>
              </a:spcAft>
              <a:buClr>
                <a:schemeClr val="dk1"/>
              </a:buClr>
              <a:buSzPts val="1800"/>
              <a:buFont typeface="Arial"/>
              <a:buNone/>
            </a:pPr>
            <a:r>
              <a:rPr lang="ar" sz="1800" b="0" i="0" u="none" strike="noStrike" cap="none">
                <a:solidFill>
                  <a:schemeClr val="dk1"/>
                </a:solidFill>
                <a:latin typeface="Arial"/>
                <a:ea typeface="Arial"/>
                <a:cs typeface="Arial"/>
                <a:sym typeface="Arial"/>
              </a:rPr>
              <a:t/>
            </a:r>
            <a:br>
              <a:rPr lang="ar"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a:p>
            <a:pPr marL="0" marR="0" lvl="0" indent="0" algn="l" rtl="1">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11"/>
          <p:cNvSpPr/>
          <p:nvPr/>
        </p:nvSpPr>
        <p:spPr>
          <a:xfrm>
            <a:off x="2077012" y="933959"/>
            <a:ext cx="5255443" cy="33855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1600" b="1" i="0" u="none" baseline="0">
                <a:solidFill>
                  <a:srgbClr val="000000"/>
                </a:solidFill>
                <a:latin typeface="Arial"/>
                <a:ea typeface="Arial"/>
                <a:cs typeface="Arial"/>
                <a:sym typeface="Arial"/>
              </a:rPr>
              <a:t>توصيات منظمة النوم الوطنية في الولايات المتحدة، 2015</a:t>
            </a:r>
            <a:endParaRPr sz="1600">
              <a:solidFill>
                <a:schemeClr val="dk1"/>
              </a:solidFill>
              <a:latin typeface="Arial"/>
              <a:ea typeface="Arial"/>
              <a:cs typeface="Arial"/>
              <a:sym typeface="Arial"/>
            </a:endParaRPr>
          </a:p>
        </p:txBody>
      </p:sp>
      <p:sp>
        <p:nvSpPr>
          <p:cNvPr id="217" name="Google Shape;217;p11"/>
          <p:cNvSpPr/>
          <p:nvPr/>
        </p:nvSpPr>
        <p:spPr>
          <a:xfrm>
            <a:off x="957430" y="5121269"/>
            <a:ext cx="7723991" cy="954107"/>
          </a:xfrm>
          <a:prstGeom prst="rect">
            <a:avLst/>
          </a:prstGeom>
          <a:solidFill>
            <a:schemeClr val="lt1"/>
          </a:solidFill>
          <a:ln w="12700" cap="flat" cmpd="sng">
            <a:solidFill>
              <a:srgbClr val="C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1">
              <a:lnSpc>
                <a:spcPct val="150000"/>
              </a:lnSpc>
              <a:spcBef>
                <a:spcPts val="0"/>
              </a:spcBef>
              <a:spcAft>
                <a:spcPts val="0"/>
              </a:spcAft>
              <a:buNone/>
            </a:pPr>
            <a:r>
              <a:rPr lang="ar" sz="1600" b="1" i="0" u="none" baseline="0">
                <a:solidFill>
                  <a:schemeClr val="dk1"/>
                </a:solidFill>
                <a:latin typeface="Arial"/>
                <a:ea typeface="Arial"/>
                <a:cs typeface="Arial"/>
                <a:sym typeface="Arial"/>
              </a:rPr>
              <a:t>هل تعلمون؟ </a:t>
            </a:r>
            <a:endParaRPr sz="1600" b="1" dirty="0">
              <a:solidFill>
                <a:schemeClr val="dk1"/>
              </a:solidFill>
              <a:latin typeface="Arial"/>
              <a:ea typeface="Arial"/>
              <a:cs typeface="Arial"/>
              <a:sym typeface="Arial"/>
            </a:endParaRPr>
          </a:p>
          <a:p>
            <a:pPr marL="0" marR="0" lvl="0" indent="0" algn="r" rtl="1">
              <a:spcBef>
                <a:spcPts val="0"/>
              </a:spcBef>
              <a:spcAft>
                <a:spcPts val="0"/>
              </a:spcAft>
              <a:buNone/>
            </a:pPr>
            <a:r>
              <a:rPr lang="ar" sz="1600" b="0" i="0" u="none" baseline="0">
                <a:solidFill>
                  <a:schemeClr val="dk1"/>
                </a:solidFill>
                <a:latin typeface="Arial"/>
                <a:ea typeface="Arial"/>
                <a:cs typeface="Arial"/>
                <a:sym typeface="Arial"/>
              </a:rPr>
              <a:t>نقص النوم ليس عندما نخسر ليلة نوم فقط، وإنما </a:t>
            </a:r>
            <a:r>
              <a:rPr lang="ar" sz="1600" b="1" i="0" u="none" baseline="0">
                <a:solidFill>
                  <a:schemeClr val="dk1"/>
                </a:solidFill>
                <a:latin typeface="Arial"/>
                <a:ea typeface="Arial"/>
                <a:cs typeface="Arial"/>
                <a:sym typeface="Arial"/>
              </a:rPr>
              <a:t>نقص متراكم</a:t>
            </a:r>
            <a:r>
              <a:rPr lang="ar" sz="1600" b="0" i="0" u="none" baseline="0">
                <a:solidFill>
                  <a:schemeClr val="dk1"/>
                </a:solidFill>
                <a:latin typeface="Arial"/>
                <a:ea typeface="Arial"/>
                <a:cs typeface="Arial"/>
                <a:sym typeface="Arial"/>
              </a:rPr>
              <a:t>. من الممكن أن يؤدي النقص البسيط، </a:t>
            </a:r>
            <a:r>
              <a:rPr lang="ar" sz="1600" b="1" i="0" u="none" baseline="0">
                <a:solidFill>
                  <a:schemeClr val="dk1"/>
                </a:solidFill>
                <a:latin typeface="Arial"/>
                <a:ea typeface="Arial"/>
                <a:cs typeface="Arial"/>
                <a:sym typeface="Arial"/>
              </a:rPr>
              <a:t>لساعة أو ساعتين، على مدار عدّة أيام، </a:t>
            </a:r>
            <a:r>
              <a:rPr lang="ar" sz="1600" b="0" i="0" u="none" baseline="0">
                <a:solidFill>
                  <a:schemeClr val="dk1"/>
                </a:solidFill>
                <a:latin typeface="Arial"/>
                <a:ea typeface="Arial"/>
                <a:cs typeface="Arial"/>
                <a:sym typeface="Arial"/>
              </a:rPr>
              <a:t>للمس بقدرة الأداء بصورة تشبه عدم النوم لليلة كاملة.</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2"/>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رسالة للجمهور - أهمية النوم الكافي</a:t>
            </a:r>
            <a:endParaRPr/>
          </a:p>
        </p:txBody>
      </p:sp>
      <p:sp>
        <p:nvSpPr>
          <p:cNvPr id="223" name="Google Shape;223;p12"/>
          <p:cNvSpPr txBox="1">
            <a:spLocks noGrp="1"/>
          </p:cNvSpPr>
          <p:nvPr>
            <p:ph type="body" idx="1"/>
          </p:nvPr>
        </p:nvSpPr>
        <p:spPr>
          <a:xfrm>
            <a:off x="2484356" y="1303291"/>
            <a:ext cx="6296464" cy="4004194"/>
          </a:xfrm>
          <a:prstGeom prst="rect">
            <a:avLst/>
          </a:prstGeom>
          <a:noFill/>
          <a:ln>
            <a:noFill/>
          </a:ln>
        </p:spPr>
        <p:txBody>
          <a:bodyPr spcFirstLastPara="1" wrap="square" lIns="91425" tIns="45700" rIns="91425" bIns="45700" anchor="t" anchorCtr="0">
            <a:noAutofit/>
          </a:bodyPr>
          <a:lstStyle/>
          <a:p>
            <a:pPr marL="0" lvl="0" indent="0" algn="r" rtl="1">
              <a:lnSpc>
                <a:spcPct val="120000"/>
              </a:lnSpc>
              <a:spcBef>
                <a:spcPts val="0"/>
              </a:spcBef>
              <a:spcAft>
                <a:spcPts val="0"/>
              </a:spcAft>
              <a:buSzPts val="2800"/>
              <a:buNone/>
            </a:pPr>
            <a:r>
              <a:rPr lang="ar" b="1" i="0" u="none" baseline="0"/>
              <a:t>القصّة:</a:t>
            </a:r>
            <a:endParaRPr/>
          </a:p>
          <a:p>
            <a:pPr marL="0" lvl="0" indent="0" algn="r" rtl="1">
              <a:lnSpc>
                <a:spcPct val="120000"/>
              </a:lnSpc>
              <a:spcBef>
                <a:spcPts val="1000"/>
              </a:spcBef>
              <a:spcAft>
                <a:spcPts val="0"/>
              </a:spcAft>
              <a:buSzPts val="2800"/>
              <a:buNone/>
            </a:pPr>
            <a:r>
              <a:rPr lang="ar" b="0" i="0" u="none" baseline="0"/>
              <a:t>يرغب العلماء بإقناع أبناء الشبيبة </a:t>
            </a:r>
            <a:endParaRPr/>
          </a:p>
          <a:p>
            <a:pPr marL="0" lvl="0" indent="0" algn="r" rtl="1">
              <a:lnSpc>
                <a:spcPct val="120000"/>
              </a:lnSpc>
              <a:spcBef>
                <a:spcPts val="1000"/>
              </a:spcBef>
              <a:spcAft>
                <a:spcPts val="0"/>
              </a:spcAft>
              <a:buSzPts val="2800"/>
              <a:buNone/>
            </a:pPr>
            <a:r>
              <a:rPr lang="ar" b="0" i="0" u="none" baseline="0"/>
              <a:t>بالنوم بصورة كافية. </a:t>
            </a:r>
            <a:endParaRPr/>
          </a:p>
          <a:p>
            <a:pPr marL="0" lvl="0" indent="0" algn="r" rtl="1">
              <a:lnSpc>
                <a:spcPct val="120000"/>
              </a:lnSpc>
              <a:spcBef>
                <a:spcPts val="1000"/>
              </a:spcBef>
              <a:spcAft>
                <a:spcPts val="0"/>
              </a:spcAft>
              <a:buSzPts val="2800"/>
              <a:buNone/>
            </a:pPr>
            <a:endParaRPr/>
          </a:p>
          <a:p>
            <a:pPr marL="0" lvl="0" indent="0" algn="r" rtl="1">
              <a:lnSpc>
                <a:spcPct val="120000"/>
              </a:lnSpc>
              <a:spcBef>
                <a:spcPts val="1000"/>
              </a:spcBef>
              <a:spcAft>
                <a:spcPts val="0"/>
              </a:spcAft>
              <a:buSzPts val="2800"/>
              <a:buNone/>
            </a:pPr>
            <a:r>
              <a:rPr lang="ar" b="0" i="0" u="none" baseline="0"/>
              <a:t>قرروا التوجه إليهم وطلب مساعدتهم في إطلاق رسالة واضحة ومفهومة لأبناء جيلهم، لكي يوضحوا لهم لماذا من المهم النوم عدد كاف من الساعات. </a:t>
            </a:r>
            <a:endParaRPr/>
          </a:p>
          <a:p>
            <a:pPr marL="0" lvl="0" indent="0" algn="r" rtl="1">
              <a:lnSpc>
                <a:spcPct val="120000"/>
              </a:lnSpc>
              <a:spcBef>
                <a:spcPts val="1000"/>
              </a:spcBef>
              <a:spcAft>
                <a:spcPts val="0"/>
              </a:spcAft>
              <a:buSzPts val="2800"/>
              <a:buNone/>
            </a:pPr>
            <a:r>
              <a:rPr lang="ar" b="0" i="0" u="none" baseline="0"/>
              <a:t> </a:t>
            </a:r>
            <a:endParaRPr/>
          </a:p>
          <a:p>
            <a:pPr marL="0" lvl="0" indent="0" algn="r" rtl="1">
              <a:lnSpc>
                <a:spcPct val="120000"/>
              </a:lnSpc>
              <a:spcBef>
                <a:spcPts val="1000"/>
              </a:spcBef>
              <a:spcAft>
                <a:spcPts val="0"/>
              </a:spcAft>
              <a:buSzPts val="2800"/>
              <a:buNone/>
            </a:pPr>
            <a:r>
              <a:rPr lang="ar"/>
              <a:t/>
            </a:r>
            <a:br>
              <a:rPr lang="ar"/>
            </a:br>
            <a:endParaRPr/>
          </a:p>
        </p:txBody>
      </p:sp>
      <p:sp>
        <p:nvSpPr>
          <p:cNvPr id="224" name="Google Shape;224;p12"/>
          <p:cNvSpPr/>
          <p:nvPr/>
        </p:nvSpPr>
        <p:spPr>
          <a:xfrm rot="5400000">
            <a:off x="-805833" y="2596726"/>
            <a:ext cx="3163951" cy="57708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050" b="0" i="0" u="none" baseline="0">
                <a:solidFill>
                  <a:srgbClr val="A5A5A5"/>
                </a:solidFill>
                <a:latin typeface="Arial"/>
                <a:ea typeface="Arial"/>
                <a:cs typeface="Arial"/>
                <a:sym typeface="Arial"/>
              </a:rPr>
              <a:t>Clip Art by Vector Toons, CC BY-SA 4.0 &lt;https://creativecommons.org/licenses/by-sa/4.0&gt;, via Wikimedia Commons</a:t>
            </a:r>
            <a:endParaRPr/>
          </a:p>
        </p:txBody>
      </p:sp>
      <p:pic>
        <p:nvPicPr>
          <p:cNvPr id="225" name="Google Shape;225;p12" descr="undefin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23636" y="1303291"/>
            <a:ext cx="3379517" cy="24237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3"/>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رسالة للجمهور - أهمية النوم الكافي</a:t>
            </a:r>
            <a:endParaRPr/>
          </a:p>
        </p:txBody>
      </p:sp>
      <p:sp>
        <p:nvSpPr>
          <p:cNvPr id="231" name="Google Shape;231;p13"/>
          <p:cNvSpPr txBox="1">
            <a:spLocks noGrp="1"/>
          </p:cNvSpPr>
          <p:nvPr>
            <p:ph type="body" idx="1"/>
          </p:nvPr>
        </p:nvSpPr>
        <p:spPr>
          <a:xfrm>
            <a:off x="628648" y="1087922"/>
            <a:ext cx="8152171" cy="4004194"/>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ar" sz="2400" b="1" i="0" u="none" baseline="0"/>
              <a:t>المهمة:</a:t>
            </a:r>
            <a:endParaRPr dirty="0"/>
          </a:p>
          <a:p>
            <a:pPr marL="0" lvl="0" indent="0" algn="r" rtl="1">
              <a:lnSpc>
                <a:spcPct val="90000"/>
              </a:lnSpc>
              <a:spcBef>
                <a:spcPts val="1000"/>
              </a:spcBef>
              <a:spcAft>
                <a:spcPts val="0"/>
              </a:spcAft>
              <a:buSzPts val="2400"/>
              <a:buNone/>
            </a:pPr>
            <a:r>
              <a:rPr lang="ar" sz="2400" b="1" i="0" u="none" baseline="0"/>
              <a:t>صوغوا رسالة </a:t>
            </a:r>
            <a:r>
              <a:rPr lang="ar" sz="2400" b="0" i="0" u="none" baseline="0"/>
              <a:t>موجّهة لأبناء جيلكم: </a:t>
            </a:r>
            <a:r>
              <a:rPr lang="ar" sz="2400" b="1" i="0" u="none" baseline="0"/>
              <a:t>صحيحة</a:t>
            </a:r>
            <a:r>
              <a:rPr lang="ar" sz="2400" b="0" i="0" u="none" baseline="0"/>
              <a:t> من الناحية العلمية، </a:t>
            </a:r>
            <a:r>
              <a:rPr lang="ar" sz="2400" b="1" i="0" u="none" baseline="0"/>
              <a:t>قصيرة ودقيقة</a:t>
            </a:r>
            <a:r>
              <a:rPr lang="ar" sz="2400" b="0" i="0" u="none" baseline="0"/>
              <a:t>. </a:t>
            </a:r>
            <a:endParaRPr dirty="0"/>
          </a:p>
          <a:p>
            <a:pPr marL="0" lvl="0" indent="0" algn="r" rtl="1">
              <a:lnSpc>
                <a:spcPct val="90000"/>
              </a:lnSpc>
              <a:spcBef>
                <a:spcPts val="1000"/>
              </a:spcBef>
              <a:spcAft>
                <a:spcPts val="0"/>
              </a:spcAft>
              <a:buSzPts val="2400"/>
              <a:buNone/>
            </a:pPr>
            <a:r>
              <a:rPr lang="ar" sz="2400" b="1" i="0" u="none" baseline="0"/>
              <a:t>اصنعوا ناتجا </a:t>
            </a:r>
            <a:r>
              <a:rPr lang="ar" sz="2400" b="0" i="0" u="none" baseline="0"/>
              <a:t>يقوم بتمرير الرسالة بصورة جذّابة (الفكاهة، قصّة مؤثرة، نقطة مثيرة للاهتمام ومفاجئة) وبصيغة سهلة</a:t>
            </a:r>
            <a:endParaRPr dirty="0"/>
          </a:p>
          <a:p>
            <a:pPr marL="0" lvl="0" indent="0" algn="r" rtl="1">
              <a:lnSpc>
                <a:spcPct val="90000"/>
              </a:lnSpc>
              <a:spcBef>
                <a:spcPts val="1000"/>
              </a:spcBef>
              <a:spcAft>
                <a:spcPts val="0"/>
              </a:spcAft>
              <a:buSzPts val="2400"/>
              <a:buNone/>
            </a:pPr>
            <a:r>
              <a:rPr lang="ar" sz="2400" b="0" i="0" u="none" baseline="0"/>
              <a:t>مثلا:</a:t>
            </a:r>
            <a:endParaRPr dirty="0"/>
          </a:p>
          <a:p>
            <a:pPr marL="0" lvl="0" indent="0" algn="r" rtl="1">
              <a:lnSpc>
                <a:spcPct val="90000"/>
              </a:lnSpc>
              <a:spcBef>
                <a:spcPts val="1000"/>
              </a:spcBef>
              <a:spcAft>
                <a:spcPts val="0"/>
              </a:spcAft>
              <a:buSzPts val="2000"/>
              <a:buNone/>
            </a:pPr>
            <a:endParaRPr sz="2000" dirty="0"/>
          </a:p>
          <a:p>
            <a:pPr marL="0" lvl="0" indent="0" algn="r" rtl="1">
              <a:lnSpc>
                <a:spcPct val="90000"/>
              </a:lnSpc>
              <a:spcBef>
                <a:spcPts val="1000"/>
              </a:spcBef>
              <a:spcAft>
                <a:spcPts val="0"/>
              </a:spcAft>
              <a:buSzPts val="2000"/>
              <a:buNone/>
            </a:pPr>
            <a:r>
              <a:rPr lang="ar" sz="2000" b="0" i="0" u="none" baseline="0"/>
              <a:t>يعرف العلماء أنه بالإمكان من خلال شبكة الإنترنت، إيجاد الكثير من المعلومات غير الموثوقة، ولذلك فسيقومون بتزويدكم بمواد ومعلومات موثوقة، بإمكانكم أن بناء النواتج بالاعتماد عليها. </a:t>
            </a:r>
            <a:r>
              <a:rPr lang="ar" b="0" i="0" u="none" baseline="0"/>
              <a:t> </a:t>
            </a:r>
            <a:endParaRPr dirty="0"/>
          </a:p>
          <a:p>
            <a:pPr marL="0" lvl="0" indent="0" algn="r" rtl="1">
              <a:lnSpc>
                <a:spcPct val="90000"/>
              </a:lnSpc>
              <a:spcBef>
                <a:spcPts val="1000"/>
              </a:spcBef>
              <a:spcAft>
                <a:spcPts val="0"/>
              </a:spcAft>
              <a:buSzPts val="2800"/>
              <a:buNone/>
            </a:pPr>
            <a:r>
              <a:rPr lang="ar" b="0" i="0" u="none" baseline="0"/>
              <a:t> </a:t>
            </a:r>
            <a:endParaRPr dirty="0"/>
          </a:p>
          <a:p>
            <a:pPr marL="0" lvl="0" indent="0" algn="r" rtl="1">
              <a:lnSpc>
                <a:spcPct val="90000"/>
              </a:lnSpc>
              <a:spcBef>
                <a:spcPts val="1000"/>
              </a:spcBef>
              <a:spcAft>
                <a:spcPts val="0"/>
              </a:spcAft>
              <a:buSzPts val="2800"/>
              <a:buNone/>
            </a:pPr>
            <a:r>
              <a:rPr lang="ar"/>
              <a:t/>
            </a:r>
            <a:br>
              <a:rPr lang="ar"/>
            </a:br>
            <a:endParaRPr dirty="0"/>
          </a:p>
        </p:txBody>
      </p:sp>
      <p:sp>
        <p:nvSpPr>
          <p:cNvPr id="232" name="Google Shape;232;p13"/>
          <p:cNvSpPr txBox="1"/>
          <p:nvPr/>
        </p:nvSpPr>
        <p:spPr>
          <a:xfrm>
            <a:off x="5723451" y="5442421"/>
            <a:ext cx="858982"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فيديو قصير</a:t>
            </a:r>
            <a:endParaRPr sz="1800">
              <a:solidFill>
                <a:schemeClr val="dk1"/>
              </a:solidFill>
              <a:latin typeface="Arial"/>
              <a:ea typeface="Arial"/>
              <a:cs typeface="Arial"/>
              <a:sym typeface="Arial"/>
            </a:endParaRPr>
          </a:p>
        </p:txBody>
      </p:sp>
      <p:sp>
        <p:nvSpPr>
          <p:cNvPr id="233" name="Google Shape;233;p13"/>
          <p:cNvSpPr txBox="1"/>
          <p:nvPr/>
        </p:nvSpPr>
        <p:spPr>
          <a:xfrm>
            <a:off x="4466257" y="5442421"/>
            <a:ext cx="858982"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أغنية قصيرة</a:t>
            </a:r>
            <a:endParaRPr sz="1800">
              <a:solidFill>
                <a:schemeClr val="dk1"/>
              </a:solidFill>
              <a:latin typeface="Arial"/>
              <a:ea typeface="Arial"/>
              <a:cs typeface="Arial"/>
              <a:sym typeface="Arial"/>
            </a:endParaRPr>
          </a:p>
        </p:txBody>
      </p:sp>
      <p:sp>
        <p:nvSpPr>
          <p:cNvPr id="234" name="Google Shape;234;p13"/>
          <p:cNvSpPr txBox="1"/>
          <p:nvPr/>
        </p:nvSpPr>
        <p:spPr>
          <a:xfrm>
            <a:off x="3106529" y="5400746"/>
            <a:ext cx="858982" cy="369332"/>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كوميكس</a:t>
            </a:r>
            <a:endParaRPr sz="1800">
              <a:solidFill>
                <a:schemeClr val="dk1"/>
              </a:solidFill>
              <a:latin typeface="Arial"/>
              <a:ea typeface="Arial"/>
              <a:cs typeface="Arial"/>
              <a:sym typeface="Arial"/>
            </a:endParaRPr>
          </a:p>
        </p:txBody>
      </p:sp>
      <p:pic>
        <p:nvPicPr>
          <p:cNvPr id="235" name="Google Shape;235;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17408" y="4400147"/>
            <a:ext cx="1033135" cy="1033135"/>
          </a:xfrm>
          <a:prstGeom prst="rect">
            <a:avLst/>
          </a:prstGeom>
          <a:noFill/>
          <a:ln>
            <a:noFill/>
          </a:ln>
        </p:spPr>
      </p:pic>
      <p:pic>
        <p:nvPicPr>
          <p:cNvPr id="236" name="Google Shape;236;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14516" y="4409286"/>
            <a:ext cx="1033135" cy="1033135"/>
          </a:xfrm>
          <a:prstGeom prst="rect">
            <a:avLst/>
          </a:prstGeom>
          <a:noFill/>
          <a:ln>
            <a:noFill/>
          </a:ln>
        </p:spPr>
      </p:pic>
      <p:pic>
        <p:nvPicPr>
          <p:cNvPr id="237" name="Google Shape;237;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82275" y="4409286"/>
            <a:ext cx="1033135" cy="10331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رسالة للجمهور - أهمية النوم الكافي</a:t>
            </a:r>
            <a:endParaRPr/>
          </a:p>
        </p:txBody>
      </p:sp>
      <p:sp>
        <p:nvSpPr>
          <p:cNvPr id="243" name="Google Shape;243;p14"/>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p>
            <a:pPr marL="0" lvl="0" indent="0" algn="r" rtl="1">
              <a:lnSpc>
                <a:spcPct val="70000"/>
              </a:lnSpc>
              <a:spcBef>
                <a:spcPts val="0"/>
              </a:spcBef>
              <a:spcAft>
                <a:spcPts val="0"/>
              </a:spcAft>
              <a:buSzPts val="2380"/>
              <a:buNone/>
            </a:pPr>
            <a:r>
              <a:rPr lang="ar" sz="2380" b="1" i="0" u="none" baseline="0"/>
              <a:t>المواضيع:</a:t>
            </a:r>
            <a:endParaRPr dirty="0"/>
          </a:p>
          <a:p>
            <a:pPr marL="0" lvl="0" indent="0" algn="r" rtl="1">
              <a:lnSpc>
                <a:spcPct val="70000"/>
              </a:lnSpc>
              <a:spcBef>
                <a:spcPts val="1000"/>
              </a:spcBef>
              <a:spcAft>
                <a:spcPts val="0"/>
              </a:spcAft>
              <a:buSzPts val="2380"/>
              <a:buNone/>
            </a:pPr>
            <a:r>
              <a:rPr lang="ar" sz="2380" b="0" i="0" u="none" baseline="0"/>
              <a:t>على كل مجموعة تمرير رسالة في أحد المواضيع التالية:</a:t>
            </a:r>
            <a:endParaRPr dirty="0"/>
          </a:p>
          <a:p>
            <a:pPr marL="0" lvl="0" indent="0" algn="r" rtl="1">
              <a:lnSpc>
                <a:spcPct val="70000"/>
              </a:lnSpc>
              <a:spcBef>
                <a:spcPts val="1000"/>
              </a:spcBef>
              <a:spcAft>
                <a:spcPts val="0"/>
              </a:spcAft>
              <a:buSzPts val="2380"/>
              <a:buNone/>
            </a:pPr>
            <a:endParaRPr sz="2380" dirty="0"/>
          </a:p>
          <a:p>
            <a:pPr marL="228600" lvl="0" indent="-228600" algn="r" rtl="1">
              <a:lnSpc>
                <a:spcPct val="70000"/>
              </a:lnSpc>
              <a:spcBef>
                <a:spcPts val="1000"/>
              </a:spcBef>
              <a:spcAft>
                <a:spcPts val="0"/>
              </a:spcAft>
              <a:buSzPts val="2380"/>
              <a:buChar char="•"/>
            </a:pPr>
            <a:r>
              <a:rPr lang="ar" sz="2380" b="0" i="0" u="none" baseline="0"/>
              <a:t>تأثير النوم على الدماغ: الحالة المزاجية، الإبداع والذاكرة</a:t>
            </a:r>
            <a:endParaRPr dirty="0"/>
          </a:p>
          <a:p>
            <a:pPr marL="228600" lvl="0" indent="-228600" algn="r" rtl="1">
              <a:lnSpc>
                <a:spcPct val="70000"/>
              </a:lnSpc>
              <a:spcBef>
                <a:spcPts val="1000"/>
              </a:spcBef>
              <a:spcAft>
                <a:spcPts val="0"/>
              </a:spcAft>
              <a:buSzPts val="2380"/>
              <a:buChar char="•"/>
            </a:pPr>
            <a:r>
              <a:rPr lang="ar" sz="2380" b="0" i="0" u="none" baseline="0"/>
              <a:t>تأثير النوم على الدماغ: التركيز والحوادث</a:t>
            </a:r>
            <a:endParaRPr dirty="0"/>
          </a:p>
          <a:p>
            <a:pPr marL="228600" lvl="0" indent="-228600" algn="r" rtl="1">
              <a:lnSpc>
                <a:spcPct val="70000"/>
              </a:lnSpc>
              <a:spcBef>
                <a:spcPts val="1000"/>
              </a:spcBef>
              <a:spcAft>
                <a:spcPts val="0"/>
              </a:spcAft>
              <a:buSzPts val="2380"/>
              <a:buChar char="•"/>
            </a:pPr>
            <a:r>
              <a:rPr lang="ar" sz="2380" b="0" i="0" u="none" baseline="0"/>
              <a:t>تأثير النوم على الجهاز المناعي والصحة</a:t>
            </a:r>
            <a:endParaRPr dirty="0"/>
          </a:p>
          <a:p>
            <a:pPr marL="228600" lvl="0" indent="-77470" algn="r" rtl="1">
              <a:lnSpc>
                <a:spcPct val="70000"/>
              </a:lnSpc>
              <a:spcBef>
                <a:spcPts val="1000"/>
              </a:spcBef>
              <a:spcAft>
                <a:spcPts val="0"/>
              </a:spcAft>
              <a:buSzPts val="2380"/>
              <a:buNone/>
            </a:pPr>
            <a:endParaRPr sz="2380" dirty="0"/>
          </a:p>
          <a:p>
            <a:pPr marL="685800" lvl="1" indent="-99059" algn="r" rtl="1">
              <a:lnSpc>
                <a:spcPct val="70000"/>
              </a:lnSpc>
              <a:spcBef>
                <a:spcPts val="500"/>
              </a:spcBef>
              <a:spcAft>
                <a:spcPts val="0"/>
              </a:spcAft>
              <a:buSzPts val="2040"/>
              <a:buNone/>
            </a:pPr>
            <a:endParaRPr sz="2040" dirty="0"/>
          </a:p>
          <a:p>
            <a:pPr marL="0" lvl="0" indent="0" algn="r" rtl="1">
              <a:lnSpc>
                <a:spcPct val="70000"/>
              </a:lnSpc>
              <a:spcBef>
                <a:spcPts val="1000"/>
              </a:spcBef>
              <a:spcAft>
                <a:spcPts val="0"/>
              </a:spcAft>
              <a:buSzPts val="2380"/>
              <a:buNone/>
            </a:pPr>
            <a:endParaRPr sz="2380" dirty="0"/>
          </a:p>
          <a:p>
            <a:pPr marL="0" lvl="0" indent="0" algn="r" rtl="1">
              <a:lnSpc>
                <a:spcPct val="70000"/>
              </a:lnSpc>
              <a:spcBef>
                <a:spcPts val="1000"/>
              </a:spcBef>
              <a:spcAft>
                <a:spcPts val="0"/>
              </a:spcAft>
              <a:buSzPts val="2380"/>
              <a:buNone/>
            </a:pPr>
            <a:r>
              <a:rPr lang="ar" sz="2380"/>
              <a:t/>
            </a:r>
            <a:br>
              <a:rPr lang="ar" sz="2380"/>
            </a:br>
            <a:endParaRPr sz="238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رسالة للجمهور - أهمية النوم الكافي</a:t>
            </a:r>
            <a:endParaRPr/>
          </a:p>
        </p:txBody>
      </p:sp>
      <p:sp>
        <p:nvSpPr>
          <p:cNvPr id="249" name="Google Shape;249;p15"/>
          <p:cNvSpPr txBox="1">
            <a:spLocks noGrp="1"/>
          </p:cNvSpPr>
          <p:nvPr>
            <p:ph type="body" idx="1"/>
          </p:nvPr>
        </p:nvSpPr>
        <p:spPr>
          <a:xfrm>
            <a:off x="590222" y="1121811"/>
            <a:ext cx="8229024" cy="4602355"/>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SzPts val="2400"/>
              <a:buNone/>
            </a:pPr>
            <a:r>
              <a:rPr lang="ar" sz="2400" b="1" i="0" u="none" baseline="0"/>
              <a:t>مهمّة جماعية، 45 دقيقة</a:t>
            </a:r>
            <a:endParaRPr dirty="0"/>
          </a:p>
          <a:p>
            <a:pPr marL="0" lvl="0" indent="0" algn="r" rtl="1">
              <a:lnSpc>
                <a:spcPct val="90000"/>
              </a:lnSpc>
              <a:spcBef>
                <a:spcPts val="1000"/>
              </a:spcBef>
              <a:spcAft>
                <a:spcPts val="0"/>
              </a:spcAft>
              <a:buSzPts val="2400"/>
              <a:buNone/>
            </a:pPr>
            <a:r>
              <a:rPr lang="ar" sz="2400" b="1" i="0" u="none" baseline="0"/>
              <a:t>المراحل:</a:t>
            </a:r>
            <a:endParaRPr dirty="0"/>
          </a:p>
          <a:p>
            <a:pPr marL="914400" lvl="1" indent="-457200" algn="r" rtl="1">
              <a:lnSpc>
                <a:spcPct val="90000"/>
              </a:lnSpc>
              <a:spcBef>
                <a:spcPts val="500"/>
              </a:spcBef>
              <a:spcAft>
                <a:spcPts val="0"/>
              </a:spcAft>
              <a:buSzPts val="2000"/>
              <a:buFont typeface="Arial"/>
              <a:buAutoNum type="arabicPeriod"/>
            </a:pPr>
            <a:r>
              <a:rPr lang="ar" sz="2000" b="0" i="0" u="none" baseline="0"/>
              <a:t>وزعوا مقاطع المعلومات على الأزواج في المجموعة. </a:t>
            </a:r>
            <a:endParaRPr dirty="0"/>
          </a:p>
          <a:p>
            <a:pPr marL="914400" lvl="1" indent="-457200" algn="r" rtl="1">
              <a:lnSpc>
                <a:spcPct val="90000"/>
              </a:lnSpc>
              <a:spcBef>
                <a:spcPts val="500"/>
              </a:spcBef>
              <a:spcAft>
                <a:spcPts val="0"/>
              </a:spcAft>
              <a:buSzPts val="2000"/>
              <a:buFont typeface="Arial"/>
              <a:buAutoNum type="arabicPeriod"/>
            </a:pPr>
            <a:r>
              <a:rPr lang="ar" sz="2000" b="0" i="0" u="none" baseline="0"/>
              <a:t>على الأزواج أن </a:t>
            </a:r>
            <a:r>
              <a:rPr lang="ar" sz="2000" b="1" i="0" u="none" baseline="0"/>
              <a:t>يتعرّفوا معا على النقاط المتعلقة </a:t>
            </a:r>
            <a:r>
              <a:rPr lang="ar" sz="2000" b="0" i="0" u="none" baseline="0"/>
              <a:t>من مصادر المعلومات (10 دقائق)</a:t>
            </a:r>
            <a:endParaRPr dirty="0"/>
          </a:p>
          <a:p>
            <a:pPr marL="914400" lvl="1" indent="-457200" algn="r" rtl="1">
              <a:lnSpc>
                <a:spcPct val="90000"/>
              </a:lnSpc>
              <a:spcBef>
                <a:spcPts val="500"/>
              </a:spcBef>
              <a:spcAft>
                <a:spcPts val="0"/>
              </a:spcAft>
              <a:buSzPts val="2000"/>
              <a:buFont typeface="Arial"/>
              <a:buAutoNum type="arabicPeriod"/>
            </a:pPr>
            <a:r>
              <a:rPr lang="ar" sz="2000" b="0" i="0" u="none" baseline="0"/>
              <a:t>على كل زوج أن </a:t>
            </a:r>
            <a:r>
              <a:rPr lang="ar" sz="2000" b="1" i="0" u="none" baseline="0"/>
              <a:t>يختار</a:t>
            </a:r>
            <a:r>
              <a:rPr lang="ar" sz="2000" b="0" i="0" u="none" baseline="0"/>
              <a:t> من بين النقاط التي تعرّف عليها، النقاط </a:t>
            </a:r>
            <a:r>
              <a:rPr lang="ar" sz="2000" b="1" i="0" u="none" baseline="0"/>
              <a:t>الأكثر أهمية وإثارة</a:t>
            </a:r>
            <a:r>
              <a:rPr lang="ar" sz="2000" b="0" i="0" u="none" baseline="0"/>
              <a:t>، وأن يعللوا اختيارهم (5 دقائق)</a:t>
            </a:r>
            <a:endParaRPr dirty="0"/>
          </a:p>
          <a:p>
            <a:pPr marL="914400" lvl="1" indent="-457200" algn="r" rtl="1">
              <a:lnSpc>
                <a:spcPct val="90000"/>
              </a:lnSpc>
              <a:spcBef>
                <a:spcPts val="500"/>
              </a:spcBef>
              <a:spcAft>
                <a:spcPts val="0"/>
              </a:spcAft>
              <a:buSzPts val="2000"/>
              <a:buFont typeface="Arial"/>
              <a:buAutoNum type="arabicPeriod"/>
            </a:pPr>
            <a:r>
              <a:rPr lang="ar" sz="2000" b="0" i="0" u="none" baseline="0"/>
              <a:t>اعملوا مها في المجموعة </a:t>
            </a:r>
            <a:r>
              <a:rPr lang="ar" sz="2000" b="1" i="0" u="none" baseline="0"/>
              <a:t>وقوموا بصياغة رسالة ذات علاقة بالموضوع</a:t>
            </a:r>
            <a:r>
              <a:rPr lang="ar" sz="2000" b="0" i="0" u="none" baseline="0"/>
              <a:t>. على الرّسالة أن تكون مرتكزة على النقاط الموجودة في البند </a:t>
            </a:r>
            <a:r>
              <a:rPr lang="ar" sz="2000" b="0" i="0" u="none" baseline="0">
                <a:solidFill>
                  <a:srgbClr val="FF0000"/>
                </a:solidFill>
              </a:rPr>
              <a:t>3</a:t>
            </a:r>
            <a:r>
              <a:rPr lang="ar" sz="2000" b="0" i="0" u="none" baseline="0"/>
              <a:t> (5 دقائق)</a:t>
            </a:r>
            <a:endParaRPr dirty="0"/>
          </a:p>
          <a:p>
            <a:pPr marL="914400" lvl="1" indent="-457200" algn="r" rtl="1">
              <a:lnSpc>
                <a:spcPct val="90000"/>
              </a:lnSpc>
              <a:spcBef>
                <a:spcPts val="500"/>
              </a:spcBef>
              <a:spcAft>
                <a:spcPts val="0"/>
              </a:spcAft>
              <a:buSzPts val="2000"/>
              <a:buFont typeface="Arial"/>
              <a:buAutoNum type="arabicPeriod"/>
            </a:pPr>
            <a:r>
              <a:rPr lang="ar" sz="2000" b="1" i="0" u="none" baseline="0"/>
              <a:t>اصنعوا ناتجا </a:t>
            </a:r>
            <a:r>
              <a:rPr lang="ar" sz="2000" b="0" i="0" u="none" baseline="0"/>
              <a:t>يقوم بتمرير الرسالة بصورة جذّابة (25 دقيقة)</a:t>
            </a:r>
            <a:endParaRPr dirty="0"/>
          </a:p>
          <a:p>
            <a:pPr marL="0" lvl="0" indent="0" algn="r" rtl="1">
              <a:lnSpc>
                <a:spcPct val="90000"/>
              </a:lnSpc>
              <a:spcBef>
                <a:spcPts val="1000"/>
              </a:spcBef>
              <a:spcAft>
                <a:spcPts val="0"/>
              </a:spcAft>
              <a:buSzPts val="2800"/>
              <a:buNone/>
            </a:pPr>
            <a:endParaRPr dirty="0"/>
          </a:p>
          <a:p>
            <a:pPr marL="228600" lvl="0" indent="-50800" algn="r" rtl="1">
              <a:lnSpc>
                <a:spcPct val="90000"/>
              </a:lnSpc>
              <a:spcBef>
                <a:spcPts val="1000"/>
              </a:spcBef>
              <a:spcAft>
                <a:spcPts val="0"/>
              </a:spcAft>
              <a:buSzPts val="2800"/>
              <a:buNone/>
            </a:pPr>
            <a:endParaRPr dirty="0"/>
          </a:p>
          <a:p>
            <a:pPr marL="685800" lvl="1" indent="-76200" algn="r" rtl="1">
              <a:lnSpc>
                <a:spcPct val="90000"/>
              </a:lnSpc>
              <a:spcBef>
                <a:spcPts val="500"/>
              </a:spcBef>
              <a:spcAft>
                <a:spcPts val="0"/>
              </a:spcAft>
              <a:buSzPts val="2400"/>
              <a:buNone/>
            </a:pPr>
            <a:endParaRPr dirty="0"/>
          </a:p>
          <a:p>
            <a:pPr marL="0" lvl="0" indent="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800"/>
              <a:buNone/>
            </a:pPr>
            <a:r>
              <a:rPr lang="ar"/>
              <a:t/>
            </a:r>
            <a:br>
              <a:rPr lang="ar"/>
            </a:br>
            <a:endParaRPr dirty="0"/>
          </a:p>
        </p:txBody>
      </p:sp>
      <p:sp>
        <p:nvSpPr>
          <p:cNvPr id="250" name="Google Shape;250;p15"/>
          <p:cNvSpPr txBox="1"/>
          <p:nvPr/>
        </p:nvSpPr>
        <p:spPr>
          <a:xfrm>
            <a:off x="5723451" y="5442421"/>
            <a:ext cx="858982"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فيديو قصير</a:t>
            </a:r>
            <a:endParaRPr sz="1800">
              <a:solidFill>
                <a:schemeClr val="dk1"/>
              </a:solidFill>
              <a:latin typeface="Arial"/>
              <a:ea typeface="Arial"/>
              <a:cs typeface="Arial"/>
              <a:sym typeface="Arial"/>
            </a:endParaRPr>
          </a:p>
        </p:txBody>
      </p:sp>
      <p:sp>
        <p:nvSpPr>
          <p:cNvPr id="251" name="Google Shape;251;p15"/>
          <p:cNvSpPr txBox="1"/>
          <p:nvPr/>
        </p:nvSpPr>
        <p:spPr>
          <a:xfrm>
            <a:off x="4466257" y="5442421"/>
            <a:ext cx="858982" cy="646331"/>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أغنية قصيرة</a:t>
            </a:r>
            <a:endParaRPr sz="1800">
              <a:solidFill>
                <a:schemeClr val="dk1"/>
              </a:solidFill>
              <a:latin typeface="Arial"/>
              <a:ea typeface="Arial"/>
              <a:cs typeface="Arial"/>
              <a:sym typeface="Arial"/>
            </a:endParaRPr>
          </a:p>
        </p:txBody>
      </p:sp>
      <p:sp>
        <p:nvSpPr>
          <p:cNvPr id="252" name="Google Shape;252;p15"/>
          <p:cNvSpPr txBox="1"/>
          <p:nvPr/>
        </p:nvSpPr>
        <p:spPr>
          <a:xfrm>
            <a:off x="3106529" y="5400746"/>
            <a:ext cx="858982" cy="369332"/>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1800" b="0" i="0" u="none" baseline="0">
                <a:solidFill>
                  <a:schemeClr val="dk1"/>
                </a:solidFill>
                <a:latin typeface="Arial"/>
                <a:ea typeface="Arial"/>
                <a:cs typeface="Arial"/>
                <a:sym typeface="Arial"/>
              </a:rPr>
              <a:t>كوميكس</a:t>
            </a:r>
            <a:endParaRPr sz="1800">
              <a:solidFill>
                <a:schemeClr val="dk1"/>
              </a:solidFill>
              <a:latin typeface="Arial"/>
              <a:ea typeface="Arial"/>
              <a:cs typeface="Arial"/>
              <a:sym typeface="Arial"/>
            </a:endParaRPr>
          </a:p>
        </p:txBody>
      </p:sp>
      <p:pic>
        <p:nvPicPr>
          <p:cNvPr id="253" name="Google Shape;253;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17408" y="4400147"/>
            <a:ext cx="1033135" cy="1033135"/>
          </a:xfrm>
          <a:prstGeom prst="rect">
            <a:avLst/>
          </a:prstGeom>
          <a:noFill/>
          <a:ln>
            <a:noFill/>
          </a:ln>
        </p:spPr>
      </p:pic>
      <p:pic>
        <p:nvPicPr>
          <p:cNvPr id="254" name="Google Shape;254;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14516" y="4409286"/>
            <a:ext cx="1033135" cy="1033135"/>
          </a:xfrm>
          <a:prstGeom prst="rect">
            <a:avLst/>
          </a:prstGeom>
          <a:noFill/>
          <a:ln>
            <a:noFill/>
          </a:ln>
        </p:spPr>
      </p:pic>
      <p:pic>
        <p:nvPicPr>
          <p:cNvPr id="255" name="Google Shape;255;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982275" y="4409286"/>
            <a:ext cx="1033135" cy="103313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رسالة للجمهور - أهمية النوم الكافي</a:t>
            </a:r>
            <a:endParaRPr/>
          </a:p>
        </p:txBody>
      </p:sp>
      <p:sp>
        <p:nvSpPr>
          <p:cNvPr id="261" name="Google Shape;261;p16"/>
          <p:cNvSpPr txBox="1">
            <a:spLocks noGrp="1"/>
          </p:cNvSpPr>
          <p:nvPr>
            <p:ph type="body" idx="1"/>
          </p:nvPr>
        </p:nvSpPr>
        <p:spPr>
          <a:xfrm>
            <a:off x="628649" y="1303291"/>
            <a:ext cx="8229024" cy="4602355"/>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ar" b="0" i="0" u="none" baseline="0"/>
              <a:t>عرض النواتج:</a:t>
            </a:r>
            <a:endParaRPr dirty="0"/>
          </a:p>
          <a:p>
            <a:pPr marL="228600" lvl="0" indent="-50800" algn="r" rtl="1">
              <a:lnSpc>
                <a:spcPct val="90000"/>
              </a:lnSpc>
              <a:spcBef>
                <a:spcPts val="1000"/>
              </a:spcBef>
              <a:spcAft>
                <a:spcPts val="0"/>
              </a:spcAft>
              <a:buSzPts val="2800"/>
              <a:buNone/>
            </a:pPr>
            <a:endParaRPr dirty="0"/>
          </a:p>
          <a:p>
            <a:pPr marL="685800" lvl="1" indent="-76200" algn="r" rtl="1">
              <a:lnSpc>
                <a:spcPct val="90000"/>
              </a:lnSpc>
              <a:spcBef>
                <a:spcPts val="500"/>
              </a:spcBef>
              <a:spcAft>
                <a:spcPts val="0"/>
              </a:spcAft>
              <a:buSzPts val="2400"/>
              <a:buNone/>
            </a:pPr>
            <a:endParaRPr dirty="0"/>
          </a:p>
          <a:p>
            <a:pPr marL="0" lvl="0" indent="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800"/>
              <a:buNone/>
            </a:pPr>
            <a:r>
              <a:rPr lang="ar"/>
              <a:t/>
            </a:r>
            <a:br>
              <a:rPr lang="ar"/>
            </a:br>
            <a:endParaRPr dirty="0"/>
          </a:p>
        </p:txBody>
      </p:sp>
      <p:grpSp>
        <p:nvGrpSpPr>
          <p:cNvPr id="5" name="קבוצה 4"/>
          <p:cNvGrpSpPr/>
          <p:nvPr/>
        </p:nvGrpSpPr>
        <p:grpSpPr>
          <a:xfrm>
            <a:off x="7299560" y="2118568"/>
            <a:ext cx="1231427" cy="2075081"/>
            <a:chOff x="7394810" y="2175718"/>
            <a:chExt cx="1231427" cy="2075081"/>
          </a:xfrm>
        </p:grpSpPr>
        <p:pic>
          <p:nvPicPr>
            <p:cNvPr id="2" name="תמונה 1"/>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48549" y="2175718"/>
              <a:ext cx="1123951" cy="1428750"/>
            </a:xfrm>
            <a:prstGeom prst="rect">
              <a:avLst/>
            </a:prstGeom>
          </p:spPr>
        </p:pic>
        <p:sp>
          <p:nvSpPr>
            <p:cNvPr id="3" name="מלבן 2"/>
            <p:cNvSpPr/>
            <p:nvPr/>
          </p:nvSpPr>
          <p:spPr>
            <a:xfrm>
              <a:off x="7394810" y="3604468"/>
              <a:ext cx="1231427" cy="646331"/>
            </a:xfrm>
            <a:prstGeom prst="rect">
              <a:avLst/>
            </a:prstGeom>
          </p:spPr>
          <p:txBody>
            <a:bodyPr wrap="none">
              <a:spAutoFit/>
            </a:bodyPr>
            <a:lstStyle/>
            <a:p>
              <a:pPr lvl="0" algn="ctr" rtl="1">
                <a:lnSpc>
                  <a:spcPct val="90000"/>
                </a:lnSpc>
                <a:buSzPts val="2800"/>
              </a:pPr>
              <a:r>
                <a:rPr lang="ar" sz="2000" b="0" i="0" u="none" baseline="0"/>
                <a:t>دقيقة ونصف</a:t>
              </a:r>
              <a:r>
                <a:rPr lang="ar" sz="2000"/>
                <a:t/>
              </a:r>
              <a:br>
                <a:rPr lang="ar" sz="2000"/>
              </a:br>
              <a:r>
                <a:rPr lang="ar" sz="2000" b="0" i="0" u="none" baseline="0"/>
                <a:t>لكل مجموعة</a:t>
              </a:r>
              <a:endParaRPr lang="ar" sz="2000"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نصائح لنوم جيّد</a:t>
            </a:r>
            <a:endParaRPr/>
          </a:p>
        </p:txBody>
      </p:sp>
      <p:sp>
        <p:nvSpPr>
          <p:cNvPr id="267" name="Google Shape;267;p17"/>
          <p:cNvSpPr/>
          <p:nvPr/>
        </p:nvSpPr>
        <p:spPr>
          <a:xfrm>
            <a:off x="6688783" y="3440324"/>
            <a:ext cx="2092037" cy="120032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a:solidFill>
                  <a:schemeClr val="dk1"/>
                </a:solidFill>
                <a:latin typeface="Arial"/>
                <a:ea typeface="Arial"/>
                <a:cs typeface="Arial"/>
                <a:sym typeface="Arial"/>
              </a:rPr>
              <a:t>تفادوا</a:t>
            </a:r>
            <a:r>
              <a:rPr lang="ar" sz="2400" b="0" i="0" u="none" baseline="0">
                <a:solidFill>
                  <a:schemeClr val="dk1"/>
                </a:solidFill>
                <a:latin typeface="Arial"/>
                <a:ea typeface="Arial"/>
                <a:cs typeface="Arial"/>
                <a:sym typeface="Arial"/>
              </a:rPr>
              <a:t> استهلاك </a:t>
            </a:r>
            <a:r>
              <a:rPr lang="ar" sz="2400" b="1" i="0" u="none" baseline="0">
                <a:solidFill>
                  <a:schemeClr val="dk1"/>
                </a:solidFill>
                <a:latin typeface="Arial"/>
                <a:ea typeface="Arial"/>
                <a:cs typeface="Arial"/>
                <a:sym typeface="Arial"/>
              </a:rPr>
              <a:t>التبغ والكحول</a:t>
            </a:r>
            <a:r>
              <a:rPr lang="ar" sz="2400" b="0" i="0" u="none" baseline="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268" name="Google Shape;268;p17"/>
          <p:cNvSpPr/>
          <p:nvPr/>
        </p:nvSpPr>
        <p:spPr>
          <a:xfrm>
            <a:off x="3785710" y="3440324"/>
            <a:ext cx="2232913" cy="193899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a:solidFill>
                  <a:schemeClr val="dk1"/>
                </a:solidFill>
                <a:latin typeface="Arial"/>
                <a:ea typeface="Arial"/>
                <a:cs typeface="Arial"/>
                <a:sym typeface="Arial"/>
              </a:rPr>
              <a:t>تفادوا</a:t>
            </a:r>
            <a:r>
              <a:rPr lang="ar" sz="2400" b="0" i="0" u="none" baseline="0">
                <a:solidFill>
                  <a:schemeClr val="dk1"/>
                </a:solidFill>
                <a:latin typeface="Arial"/>
                <a:ea typeface="Arial"/>
                <a:cs typeface="Arial"/>
                <a:sym typeface="Arial"/>
              </a:rPr>
              <a:t> شرب </a:t>
            </a:r>
            <a:r>
              <a:rPr lang="ar" sz="2400" b="1" i="0" u="none" baseline="0">
                <a:solidFill>
                  <a:schemeClr val="dk1"/>
                </a:solidFill>
                <a:latin typeface="Arial"/>
                <a:ea typeface="Arial"/>
                <a:cs typeface="Arial"/>
                <a:sym typeface="Arial"/>
              </a:rPr>
              <a:t>القهوة</a:t>
            </a:r>
            <a:r>
              <a:rPr lang="ar" sz="2400" b="0" i="0" u="none" baseline="0">
                <a:solidFill>
                  <a:schemeClr val="dk1"/>
                </a:solidFill>
                <a:latin typeface="Arial"/>
                <a:ea typeface="Arial"/>
                <a:cs typeface="Arial"/>
                <a:sym typeface="Arial"/>
              </a:rPr>
              <a:t> بعد الغداء </a:t>
            </a:r>
            <a:r>
              <a:rPr lang="ar" sz="2400" b="1" i="0" u="none" baseline="0">
                <a:solidFill>
                  <a:schemeClr val="dk1"/>
                </a:solidFill>
                <a:latin typeface="Arial"/>
                <a:ea typeface="Arial"/>
                <a:cs typeface="Arial"/>
                <a:sym typeface="Arial"/>
              </a:rPr>
              <a:t>وتفادوا وجبات العشاء الثقيلة أكثر من اللازم</a:t>
            </a:r>
            <a:r>
              <a:rPr lang="ar" sz="2400" b="0" i="0" u="none" baseline="0">
                <a:solidFill>
                  <a:schemeClr val="dk1"/>
                </a:solidFill>
                <a:latin typeface="Arial"/>
                <a:ea typeface="Arial"/>
                <a:cs typeface="Arial"/>
                <a:sym typeface="Arial"/>
              </a:rPr>
              <a:t>.</a:t>
            </a:r>
            <a:endParaRPr/>
          </a:p>
        </p:txBody>
      </p:sp>
      <p:sp>
        <p:nvSpPr>
          <p:cNvPr id="269" name="Google Shape;269;p17"/>
          <p:cNvSpPr/>
          <p:nvPr/>
        </p:nvSpPr>
        <p:spPr>
          <a:xfrm>
            <a:off x="811500" y="3440324"/>
            <a:ext cx="2405622" cy="193899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0" i="0" u="none" baseline="0">
                <a:solidFill>
                  <a:schemeClr val="dk1"/>
                </a:solidFill>
                <a:latin typeface="Arial"/>
                <a:ea typeface="Arial"/>
                <a:cs typeface="Arial"/>
                <a:sym typeface="Arial"/>
              </a:rPr>
              <a:t>قوموا </a:t>
            </a:r>
            <a:r>
              <a:rPr lang="ar" sz="2400" b="1" i="0" u="none" baseline="0">
                <a:solidFill>
                  <a:schemeClr val="dk1"/>
                </a:solidFill>
                <a:latin typeface="Arial"/>
                <a:ea typeface="Arial"/>
                <a:cs typeface="Arial"/>
                <a:sym typeface="Arial"/>
              </a:rPr>
              <a:t>بنشاط بدني (رياضي) خلال اليوم </a:t>
            </a:r>
            <a:r>
              <a:rPr lang="ar" sz="2400" b="0" i="0" u="none" baseline="0">
                <a:solidFill>
                  <a:schemeClr val="dk1"/>
                </a:solidFill>
                <a:latin typeface="Arial"/>
                <a:ea typeface="Arial"/>
                <a:cs typeface="Arial"/>
                <a:sym typeface="Arial"/>
              </a:rPr>
              <a:t>(لكن ليس خلال ساعات ما قبل النوم).</a:t>
            </a:r>
            <a:endParaRPr dirty="0"/>
          </a:p>
        </p:txBody>
      </p:sp>
      <p:pic>
        <p:nvPicPr>
          <p:cNvPr id="270" name="Google Shape;270;p17" descr="Cup of fresh made coffee served in cup Free Pho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5710" y="1166072"/>
            <a:ext cx="2232913" cy="2251604"/>
          </a:xfrm>
          <a:prstGeom prst="rect">
            <a:avLst/>
          </a:prstGeom>
          <a:noFill/>
          <a:ln>
            <a:noFill/>
          </a:ln>
        </p:spPr>
      </p:pic>
      <p:pic>
        <p:nvPicPr>
          <p:cNvPr id="271" name="Google Shape;271;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529216" y="1166072"/>
            <a:ext cx="2251604" cy="2251604"/>
          </a:xfrm>
          <a:prstGeom prst="rect">
            <a:avLst/>
          </a:prstGeom>
          <a:noFill/>
          <a:ln>
            <a:noFill/>
          </a:ln>
        </p:spPr>
      </p:pic>
      <p:pic>
        <p:nvPicPr>
          <p:cNvPr id="272" name="Google Shape;272;p17" descr="Female hand holds a purple one kilogram dumbbell on yellow, copy space, top view Premium Phot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11499" y="1166072"/>
            <a:ext cx="2405622" cy="225160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نصائح لنوم جيّد</a:t>
            </a:r>
            <a:endParaRPr/>
          </a:p>
        </p:txBody>
      </p:sp>
      <p:sp>
        <p:nvSpPr>
          <p:cNvPr id="278" name="Google Shape;278;p18"/>
          <p:cNvSpPr/>
          <p:nvPr/>
        </p:nvSpPr>
        <p:spPr>
          <a:xfrm>
            <a:off x="6600142" y="3666471"/>
            <a:ext cx="2092037" cy="12002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dirty="0">
                <a:solidFill>
                  <a:schemeClr val="dk1"/>
                </a:solidFill>
                <a:latin typeface="Arial"/>
                <a:ea typeface="Arial"/>
                <a:cs typeface="Arial"/>
                <a:sym typeface="Arial"/>
              </a:rPr>
              <a:t>التزموا برو</a:t>
            </a:r>
            <a:r>
              <a:rPr lang="ar-JO" sz="2400" b="1" i="0" u="none" baseline="0" dirty="0">
                <a:solidFill>
                  <a:schemeClr val="dk1"/>
                </a:solidFill>
                <a:latin typeface="Arial"/>
                <a:ea typeface="Arial"/>
                <a:cs typeface="Arial"/>
                <a:sym typeface="Arial"/>
              </a:rPr>
              <a:t>ت</a:t>
            </a:r>
            <a:r>
              <a:rPr lang="ar" sz="2400" b="1" i="0" u="none" baseline="0" dirty="0">
                <a:solidFill>
                  <a:schemeClr val="dk1"/>
                </a:solidFill>
                <a:latin typeface="Arial"/>
                <a:ea typeface="Arial"/>
                <a:cs typeface="Arial"/>
                <a:sym typeface="Arial"/>
              </a:rPr>
              <a:t>ين نوم </a:t>
            </a:r>
            <a:r>
              <a:rPr lang="ar" sz="2400" b="0" i="0" u="none" baseline="0" dirty="0">
                <a:solidFill>
                  <a:schemeClr val="dk1"/>
                </a:solidFill>
                <a:latin typeface="Arial"/>
                <a:ea typeface="Arial"/>
                <a:cs typeface="Arial"/>
                <a:sym typeface="Arial"/>
              </a:rPr>
              <a:t>ثابت قدر الإمكان خلال الأسبوع. </a:t>
            </a:r>
            <a:endParaRPr sz="2400" dirty="0">
              <a:solidFill>
                <a:schemeClr val="dk1"/>
              </a:solidFill>
              <a:latin typeface="Arial"/>
              <a:ea typeface="Arial"/>
              <a:cs typeface="Arial"/>
              <a:sym typeface="Arial"/>
            </a:endParaRPr>
          </a:p>
        </p:txBody>
      </p:sp>
      <p:sp>
        <p:nvSpPr>
          <p:cNvPr id="279" name="Google Shape;279;p18"/>
          <p:cNvSpPr/>
          <p:nvPr/>
        </p:nvSpPr>
        <p:spPr>
          <a:xfrm>
            <a:off x="3779486" y="3666471"/>
            <a:ext cx="2258291" cy="193899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a:solidFill>
                  <a:schemeClr val="dk1"/>
                </a:solidFill>
                <a:latin typeface="Arial"/>
                <a:ea typeface="Arial"/>
                <a:cs typeface="Arial"/>
                <a:sym typeface="Arial"/>
              </a:rPr>
              <a:t>قللوا كمية تعرضكم للضوء </a:t>
            </a:r>
            <a:r>
              <a:rPr lang="ar" sz="2400" b="0" i="0" u="none" baseline="0">
                <a:solidFill>
                  <a:schemeClr val="dk1"/>
                </a:solidFill>
                <a:latin typeface="Arial"/>
                <a:ea typeface="Arial"/>
                <a:cs typeface="Arial"/>
                <a:sym typeface="Arial"/>
              </a:rPr>
              <a:t>قبل دخولكم للفراش بنحو نصف ساعة.</a:t>
            </a:r>
            <a:endParaRPr/>
          </a:p>
        </p:txBody>
      </p:sp>
      <p:sp>
        <p:nvSpPr>
          <p:cNvPr id="280" name="Google Shape;280;p18"/>
          <p:cNvSpPr/>
          <p:nvPr/>
        </p:nvSpPr>
        <p:spPr>
          <a:xfrm>
            <a:off x="1125084" y="3666471"/>
            <a:ext cx="2092037" cy="230828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a:solidFill>
                  <a:schemeClr val="dk1"/>
                </a:solidFill>
                <a:latin typeface="Arial"/>
                <a:ea typeface="Arial"/>
                <a:cs typeface="Arial"/>
                <a:sym typeface="Arial"/>
              </a:rPr>
              <a:t>زيدوا من تعرضكم للضوء في الصباح</a:t>
            </a:r>
            <a:r>
              <a:rPr lang="ar" sz="2400" b="0" i="0" u="none" baseline="0">
                <a:solidFill>
                  <a:schemeClr val="dk1"/>
                </a:solidFill>
                <a:latin typeface="Arial"/>
                <a:ea typeface="Arial"/>
                <a:cs typeface="Arial"/>
                <a:sym typeface="Arial"/>
              </a:rPr>
              <a:t>، من أجل ضبط ساعتكم البيولوجية.</a:t>
            </a:r>
            <a:endParaRPr sz="2400" dirty="0">
              <a:solidFill>
                <a:schemeClr val="dk1"/>
              </a:solidFill>
              <a:latin typeface="Arial"/>
              <a:ea typeface="Arial"/>
              <a:cs typeface="Arial"/>
              <a:sym typeface="Arial"/>
            </a:endParaRPr>
          </a:p>
        </p:txBody>
      </p:sp>
      <p:pic>
        <p:nvPicPr>
          <p:cNvPr id="281" name="Google Shape;281;p18" descr="Cute baby sweetly sleeping Premium Pho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33887" y="1252537"/>
            <a:ext cx="2258292" cy="2165139"/>
          </a:xfrm>
          <a:prstGeom prst="rect">
            <a:avLst/>
          </a:prstGeom>
          <a:noFill/>
          <a:ln>
            <a:noFill/>
          </a:ln>
        </p:spPr>
      </p:pic>
      <p:pic>
        <p:nvPicPr>
          <p:cNvPr id="282" name="Google Shape;282;p18" descr="Lamp with light concept top view Premium Pho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76691" y="1252536"/>
            <a:ext cx="2297626" cy="2165139"/>
          </a:xfrm>
          <a:prstGeom prst="rect">
            <a:avLst/>
          </a:prstGeom>
          <a:noFill/>
          <a:ln>
            <a:noFill/>
          </a:ln>
        </p:spPr>
      </p:pic>
      <p:pic>
        <p:nvPicPr>
          <p:cNvPr id="283" name="Google Shape;283;p18" descr="Straw hat with sunglasses on yellow Free Phot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72179" y="1252536"/>
            <a:ext cx="2344942" cy="21651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9"/>
          <p:cNvSpPr txBox="1">
            <a:spLocks noGrp="1"/>
          </p:cNvSpPr>
          <p:nvPr>
            <p:ph type="title"/>
          </p:nvPr>
        </p:nvSpPr>
        <p:spPr>
          <a:xfrm>
            <a:off x="707335" y="-22272"/>
            <a:ext cx="8152171" cy="10688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نصائح لنوم جيّد</a:t>
            </a:r>
            <a:endParaRPr/>
          </a:p>
        </p:txBody>
      </p:sp>
      <p:sp>
        <p:nvSpPr>
          <p:cNvPr id="289" name="Google Shape;289;p19"/>
          <p:cNvSpPr/>
          <p:nvPr/>
        </p:nvSpPr>
        <p:spPr>
          <a:xfrm>
            <a:off x="3629945" y="2854643"/>
            <a:ext cx="2537525" cy="304694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1" i="0" u="none" baseline="0">
                <a:solidFill>
                  <a:schemeClr val="dk1"/>
                </a:solidFill>
                <a:latin typeface="Arial"/>
                <a:ea typeface="Arial"/>
                <a:cs typeface="Arial"/>
                <a:sym typeface="Arial"/>
              </a:rPr>
              <a:t>أطفئوا الهواتف الخلوية</a:t>
            </a:r>
            <a:r>
              <a:rPr lang="ar" sz="2400" b="0" i="0" u="none" baseline="0">
                <a:solidFill>
                  <a:schemeClr val="dk1"/>
                </a:solidFill>
                <a:latin typeface="Arial"/>
                <a:ea typeface="Arial"/>
                <a:cs typeface="Arial"/>
                <a:sym typeface="Arial"/>
              </a:rPr>
              <a:t>، الحواسيب وكل ما من شأنه أن يبقيكم مستيقظين. من المفصل ألا يكون هنالك تلفزيون أو حاسوب في غرفة النوم نهائيا.</a:t>
            </a:r>
            <a:endParaRPr dirty="0"/>
          </a:p>
        </p:txBody>
      </p:sp>
      <p:sp>
        <p:nvSpPr>
          <p:cNvPr id="290" name="Google Shape;290;p19"/>
          <p:cNvSpPr/>
          <p:nvPr/>
        </p:nvSpPr>
        <p:spPr>
          <a:xfrm>
            <a:off x="6688783" y="2854643"/>
            <a:ext cx="2092037" cy="230832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0" i="0" u="none" baseline="0">
                <a:solidFill>
                  <a:schemeClr val="dk1"/>
                </a:solidFill>
                <a:latin typeface="Arial"/>
                <a:ea typeface="Arial"/>
                <a:cs typeface="Arial"/>
                <a:sym typeface="Arial"/>
              </a:rPr>
              <a:t>لائموا الظروف في غرفة النوم قبل النوم: اهتموا بأن تكون </a:t>
            </a:r>
            <a:r>
              <a:rPr lang="ar" sz="2400" b="1" i="0" u="none" baseline="0">
                <a:solidFill>
                  <a:schemeClr val="dk1"/>
                </a:solidFill>
                <a:latin typeface="Arial"/>
                <a:ea typeface="Arial"/>
                <a:cs typeface="Arial"/>
                <a:sym typeface="Arial"/>
              </a:rPr>
              <a:t>مظلمة وباردة قليلا</a:t>
            </a:r>
            <a:r>
              <a:rPr lang="ar" sz="2400" b="0" i="0" u="none" baseline="0">
                <a:solidFill>
                  <a:schemeClr val="dk1"/>
                </a:solidFill>
                <a:latin typeface="Arial"/>
                <a:ea typeface="Arial"/>
                <a:cs typeface="Arial"/>
                <a:sym typeface="Arial"/>
              </a:rPr>
              <a:t>.</a:t>
            </a:r>
            <a:endParaRPr dirty="0"/>
          </a:p>
        </p:txBody>
      </p:sp>
      <p:sp>
        <p:nvSpPr>
          <p:cNvPr id="291" name="Google Shape;291;p19"/>
          <p:cNvSpPr/>
          <p:nvPr/>
        </p:nvSpPr>
        <p:spPr>
          <a:xfrm>
            <a:off x="836005" y="2854643"/>
            <a:ext cx="2452254" cy="3046988"/>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 sz="2400" b="0" i="0" u="none" baseline="0">
                <a:solidFill>
                  <a:schemeClr val="dk1"/>
                </a:solidFill>
                <a:latin typeface="Arial"/>
                <a:ea typeface="Arial"/>
                <a:cs typeface="Arial"/>
                <a:sym typeface="Arial"/>
              </a:rPr>
              <a:t>حاولوا القيام </a:t>
            </a:r>
            <a:r>
              <a:rPr lang="ar" sz="2400" b="1" i="0" u="none" baseline="0">
                <a:solidFill>
                  <a:schemeClr val="dk1"/>
                </a:solidFill>
                <a:latin typeface="Arial"/>
                <a:ea typeface="Arial"/>
                <a:cs typeface="Arial"/>
                <a:sym typeface="Arial"/>
              </a:rPr>
              <a:t>بالتأمل</a:t>
            </a:r>
            <a:r>
              <a:rPr lang="ar" sz="2400" b="0" i="0" u="none" baseline="0">
                <a:solidFill>
                  <a:schemeClr val="dk1"/>
                </a:solidFill>
                <a:latin typeface="Arial"/>
                <a:ea typeface="Arial"/>
                <a:cs typeface="Arial"/>
                <a:sym typeface="Arial"/>
              </a:rPr>
              <a:t> قبل النوم، لأنه يتيح لكم الدخول لوضعية انتقالية بين اليقظة والنوم، والانتقال بصورة أكثر سلاسة إلى وضعية النوم.</a:t>
            </a:r>
            <a:endParaRPr dirty="0"/>
          </a:p>
        </p:txBody>
      </p:sp>
      <p:pic>
        <p:nvPicPr>
          <p:cNvPr id="292" name="Google Shape;292;p19" descr="Pillow with sleeping Premium Pho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780606" y="1046528"/>
            <a:ext cx="1945758" cy="1808115"/>
          </a:xfrm>
          <a:prstGeom prst="rect">
            <a:avLst/>
          </a:prstGeom>
          <a:noFill/>
          <a:ln>
            <a:noFill/>
          </a:ln>
        </p:spPr>
      </p:pic>
      <p:pic>
        <p:nvPicPr>
          <p:cNvPr id="293" name="Google Shape;293;p19" descr="View of a business hand press open symbol Premium Pho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24573" y="1056590"/>
            <a:ext cx="1945758" cy="1787991"/>
          </a:xfrm>
          <a:prstGeom prst="rect">
            <a:avLst/>
          </a:prstGeom>
          <a:noFill/>
          <a:ln>
            <a:noFill/>
          </a:ln>
        </p:spPr>
      </p:pic>
      <p:pic>
        <p:nvPicPr>
          <p:cNvPr id="294" name="Google Shape;294;p19" descr="Pleasant looking calm woman meditates indoor, holds hands in mudra gesture, has charming smile, closed eyes, wears orange clothes, models over purple wall. hand gesture. meditation concept Free Phot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245362" y="1056590"/>
            <a:ext cx="1945758" cy="18081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
          <p:cNvPicPr preferRelativeResize="0">
            <a:picLocks noGrp="1"/>
          </p:cNvPicPr>
          <p:nvPr>
            <p:ph type="body" idx="1"/>
          </p:nvPr>
        </p:nvPicPr>
        <p:blipFill rotWithShape="1">
          <a:blip r:embed="rId3">
            <a:alphaModFix/>
          </a:blip>
          <a:srcRect/>
          <a:stretch/>
        </p:blipFill>
        <p:spPr>
          <a:xfrm>
            <a:off x="709036" y="1904855"/>
            <a:ext cx="3608596" cy="2029835"/>
          </a:xfrm>
          <a:prstGeom prst="rect">
            <a:avLst/>
          </a:prstGeom>
          <a:noFill/>
          <a:ln>
            <a:noFill/>
          </a:ln>
        </p:spPr>
      </p:pic>
      <p:sp>
        <p:nvSpPr>
          <p:cNvPr id="110" name="Google Shape;110;p2"/>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الجميع ينامون</a:t>
            </a:r>
            <a:endParaRPr/>
          </a:p>
        </p:txBody>
      </p:sp>
      <p:pic>
        <p:nvPicPr>
          <p:cNvPr id="111" name="Google Shape;111;p2"/>
          <p:cNvPicPr preferRelativeResize="0"/>
          <p:nvPr/>
        </p:nvPicPr>
        <p:blipFill rotWithShape="1">
          <a:blip r:embed="rId4">
            <a:alphaModFix/>
          </a:blip>
          <a:srcRect/>
          <a:stretch/>
        </p:blipFill>
        <p:spPr>
          <a:xfrm>
            <a:off x="5250874" y="1904856"/>
            <a:ext cx="3608596" cy="2029835"/>
          </a:xfrm>
          <a:prstGeom prst="rect">
            <a:avLst/>
          </a:prstGeom>
          <a:noFill/>
          <a:ln>
            <a:noFill/>
          </a:ln>
        </p:spPr>
      </p:pic>
      <p:sp>
        <p:nvSpPr>
          <p:cNvPr id="112" name="Google Shape;112;p2"/>
          <p:cNvSpPr/>
          <p:nvPr/>
        </p:nvSpPr>
        <p:spPr>
          <a:xfrm>
            <a:off x="5207000" y="3983242"/>
            <a:ext cx="3696344" cy="92333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sng" baseline="0">
                <a:solidFill>
                  <a:srgbClr val="1155CC"/>
                </a:solidFill>
                <a:latin typeface="Arial"/>
                <a:ea typeface="Arial"/>
                <a:cs typeface="Arial"/>
                <a:sym typeface="Arial"/>
                <a:hlinkClick r:id="rId5">
                  <a:extLst>
                    <a:ext uri="{A12FA001-AC4F-418D-AE19-62706E023703}">
                      <ahyp:hlinkClr xmlns:ahyp="http://schemas.microsoft.com/office/drawing/2018/hyperlinkcolor" xmlns="" val="tx"/>
                    </a:ext>
                  </a:extLst>
                </a:hlinkClick>
              </a:rPr>
              <a:t>النوم مع السمك - الطرق المثيرة التي تنام بها الحيوانات تحت الماء</a:t>
            </a:r>
            <a:r>
              <a:rPr lang="ar" sz="1800">
                <a:solidFill>
                  <a:schemeClr val="dk1"/>
                </a:solidFill>
                <a:latin typeface="Arial"/>
                <a:ea typeface="Arial"/>
                <a:cs typeface="Arial"/>
                <a:sym typeface="Arial"/>
              </a:rPr>
              <a:t/>
            </a:r>
            <a:br>
              <a:rPr lang="ar"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
        <p:nvSpPr>
          <p:cNvPr id="113" name="Google Shape;113;p2"/>
          <p:cNvSpPr/>
          <p:nvPr/>
        </p:nvSpPr>
        <p:spPr>
          <a:xfrm>
            <a:off x="1357408" y="3983242"/>
            <a:ext cx="2311851" cy="36933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sng" baseline="0">
                <a:solidFill>
                  <a:srgbClr val="1155CC"/>
                </a:solidFill>
                <a:latin typeface="Arial"/>
                <a:ea typeface="Arial"/>
                <a:cs typeface="Arial"/>
                <a:sym typeface="Arial"/>
              </a:rPr>
              <a:t>حيوانات لطيفة تأخذ غفوة</a:t>
            </a:r>
            <a:endParaRPr sz="1800">
              <a:solidFill>
                <a:schemeClr val="dk1"/>
              </a:solidFill>
              <a:latin typeface="Arial"/>
              <a:ea typeface="Arial"/>
              <a:cs typeface="Arial"/>
              <a:sym typeface="Arial"/>
            </a:endParaRPr>
          </a:p>
        </p:txBody>
      </p:sp>
      <p:sp>
        <p:nvSpPr>
          <p:cNvPr id="114" name="Google Shape;114;p2"/>
          <p:cNvSpPr/>
          <p:nvPr/>
        </p:nvSpPr>
        <p:spPr>
          <a:xfrm>
            <a:off x="1990104" y="5490742"/>
            <a:ext cx="5158842" cy="923330"/>
          </a:xfrm>
          <a:prstGeom prst="rect">
            <a:avLst/>
          </a:prstGeom>
          <a:noFill/>
          <a:ln>
            <a:noFill/>
          </a:ln>
        </p:spPr>
        <p:txBody>
          <a:bodyPr spcFirstLastPara="1" wrap="square" lIns="91425" tIns="45700" rIns="91425" bIns="45700" anchor="t" anchorCtr="0">
            <a:spAutoFit/>
          </a:bodyPr>
          <a:lstStyle/>
          <a:p>
            <a:pPr marL="457200" marR="0" lvl="0" indent="0" algn="ctr" rtl="1">
              <a:spcBef>
                <a:spcPts val="0"/>
              </a:spcBef>
              <a:spcAft>
                <a:spcPts val="0"/>
              </a:spcAft>
              <a:buNone/>
            </a:pPr>
            <a:r>
              <a:rPr lang="ar" sz="1800" b="0" i="0" u="none" baseline="0">
                <a:solidFill>
                  <a:srgbClr val="0B5394"/>
                </a:solidFill>
                <a:latin typeface="Arial"/>
                <a:ea typeface="Arial"/>
                <a:cs typeface="Arial"/>
                <a:sym typeface="Arial"/>
              </a:rPr>
              <a:t> </a:t>
            </a:r>
            <a:r>
              <a:rPr lang="ar" sz="1200" b="0" i="0" u="sng" baseline="0">
                <a:solidFill>
                  <a:srgbClr val="1155CC"/>
                </a:solidFill>
                <a:latin typeface="Arial"/>
                <a:ea typeface="Arial"/>
                <a:cs typeface="Arial"/>
                <a:sym typeface="Arial"/>
              </a:rPr>
              <a:t>16 عادة نوم غريبة في عالم الحيوانات </a:t>
            </a:r>
            <a:endParaRPr sz="1200">
              <a:solidFill>
                <a:schemeClr val="dk1"/>
              </a:solidFill>
              <a:latin typeface="Arial"/>
              <a:ea typeface="Arial"/>
              <a:cs typeface="Arial"/>
              <a:sym typeface="Arial"/>
            </a:endParaRPr>
          </a:p>
          <a:p>
            <a:pPr marL="0" marR="0" lvl="0" indent="0" algn="l" rtl="1">
              <a:spcBef>
                <a:spcPts val="0"/>
              </a:spcBef>
              <a:spcAft>
                <a:spcPts val="0"/>
              </a:spcAft>
              <a:buNone/>
            </a:pPr>
            <a:r>
              <a:rPr lang="ar" sz="1800">
                <a:solidFill>
                  <a:schemeClr val="dk1"/>
                </a:solidFill>
                <a:latin typeface="Arial"/>
                <a:ea typeface="Arial"/>
                <a:cs typeface="Arial"/>
                <a:sym typeface="Arial"/>
              </a:rPr>
              <a:t/>
            </a:r>
            <a:br>
              <a:rPr lang="ar"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SzPts val="3200"/>
              <a:buNone/>
            </a:pPr>
            <a:r>
              <a:rPr lang="ar" sz="3200" b="0" i="0" u="none" baseline="0"/>
              <a:t>ما المشترك بين جميع الحيوانات التي تنام؟</a:t>
            </a:r>
            <a:endParaRPr/>
          </a:p>
          <a:p>
            <a:pPr marL="0" lvl="0" indent="0" algn="r" rtl="1">
              <a:lnSpc>
                <a:spcPct val="90000"/>
              </a:lnSpc>
              <a:spcBef>
                <a:spcPts val="1000"/>
              </a:spcBef>
              <a:spcAft>
                <a:spcPts val="0"/>
              </a:spcAft>
              <a:buSzPts val="2000"/>
              <a:buNone/>
            </a:pPr>
            <a:endParaRPr sz="2000"/>
          </a:p>
        </p:txBody>
      </p:sp>
      <p:sp>
        <p:nvSpPr>
          <p:cNvPr id="120" name="Google Shape;120;p3"/>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الجميع ينامون</a:t>
            </a:r>
            <a:endParaRPr/>
          </a:p>
        </p:txBody>
      </p:sp>
      <p:sp>
        <p:nvSpPr>
          <p:cNvPr id="121" name="Google Shape;121;p3"/>
          <p:cNvSpPr/>
          <p:nvPr/>
        </p:nvSpPr>
        <p:spPr>
          <a:xfrm>
            <a:off x="633714" y="4773530"/>
            <a:ext cx="1391830" cy="46166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800" b="0" i="0" u="none" baseline="0">
                <a:solidFill>
                  <a:srgbClr val="A5A5A5"/>
                </a:solidFill>
                <a:latin typeface="Arial"/>
                <a:ea typeface="Arial"/>
                <a:cs typeface="Arial"/>
                <a:sym typeface="Arial"/>
              </a:rPr>
              <a:t>Sanjay ach, </a:t>
            </a:r>
            <a:r>
              <a:rPr lang="ar" sz="800" b="0" i="0" u="sng" baseline="0">
                <a:solidFill>
                  <a:srgbClr val="A5A5A5"/>
                </a:solidFill>
                <a:latin typeface="Arial"/>
                <a:ea typeface="Arial"/>
                <a:cs typeface="Arial"/>
                <a:sym typeface="Arial"/>
                <a:hlinkClick r:id="rId3">
                  <a:extLst>
                    <a:ext uri="{A12FA001-AC4F-418D-AE19-62706E023703}">
                      <ahyp:hlinkClr xmlns:ahyp="http://schemas.microsoft.com/office/drawing/2018/hyperlinkcolor" xmlns="" val="tx"/>
                    </a:ext>
                  </a:extLst>
                </a:hlinkClick>
              </a:rPr>
              <a:t>CC BY-SA 3.0</a:t>
            </a:r>
            <a:r>
              <a:rPr lang="ar" sz="800" b="0" i="0" u="none" baseline="0">
                <a:solidFill>
                  <a:srgbClr val="A5A5A5"/>
                </a:solidFill>
                <a:latin typeface="Arial"/>
                <a:ea typeface="Arial"/>
                <a:cs typeface="Arial"/>
                <a:sym typeface="Arial"/>
              </a:rPr>
              <a:t>, via Wikimedia Commons</a:t>
            </a:r>
            <a:endParaRPr/>
          </a:p>
        </p:txBody>
      </p:sp>
      <p:sp>
        <p:nvSpPr>
          <p:cNvPr id="122" name="Google Shape;122;p3"/>
          <p:cNvSpPr/>
          <p:nvPr/>
        </p:nvSpPr>
        <p:spPr>
          <a:xfrm>
            <a:off x="3913733" y="4873323"/>
            <a:ext cx="2646219" cy="215444"/>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800" b="0" i="0" u="none" baseline="0">
                <a:solidFill>
                  <a:srgbClr val="A5A5A5"/>
                </a:solidFill>
                <a:latin typeface="Arial"/>
                <a:ea typeface="Arial"/>
                <a:cs typeface="Arial"/>
                <a:sym typeface="Arial"/>
              </a:rPr>
              <a:t>Peter Trimming, </a:t>
            </a:r>
            <a:r>
              <a:rPr lang="ar" sz="800" b="0" i="0" u="sng" baseline="0">
                <a:solidFill>
                  <a:srgbClr val="A5A5A5"/>
                </a:solidFill>
                <a:latin typeface="Arial"/>
                <a:ea typeface="Arial"/>
                <a:cs typeface="Arial"/>
                <a:sym typeface="Arial"/>
                <a:hlinkClick r:id="rId4">
                  <a:extLst>
                    <a:ext uri="{A12FA001-AC4F-418D-AE19-62706E023703}">
                      <ahyp:hlinkClr xmlns:ahyp="http://schemas.microsoft.com/office/drawing/2018/hyperlinkcolor" xmlns="" val="tx"/>
                    </a:ext>
                  </a:extLst>
                </a:hlinkClick>
              </a:rPr>
              <a:t>CC BY 2.0</a:t>
            </a:r>
            <a:r>
              <a:rPr lang="ar" sz="800" b="0" i="0" u="none" baseline="0">
                <a:solidFill>
                  <a:srgbClr val="A5A5A5"/>
                </a:solidFill>
                <a:latin typeface="Arial"/>
                <a:ea typeface="Arial"/>
                <a:cs typeface="Arial"/>
                <a:sym typeface="Arial"/>
              </a:rPr>
              <a:t> via Wikimedia Commons</a:t>
            </a:r>
            <a:endParaRPr/>
          </a:p>
        </p:txBody>
      </p:sp>
      <p:grpSp>
        <p:nvGrpSpPr>
          <p:cNvPr id="123" name="Google Shape;123;p3"/>
          <p:cNvGrpSpPr/>
          <p:nvPr/>
        </p:nvGrpSpPr>
        <p:grpSpPr>
          <a:xfrm>
            <a:off x="774412" y="2789382"/>
            <a:ext cx="8006408" cy="1768632"/>
            <a:chOff x="774412" y="2566985"/>
            <a:chExt cx="9533584" cy="1991029"/>
          </a:xfrm>
        </p:grpSpPr>
        <p:pic>
          <p:nvPicPr>
            <p:cNvPr id="124" name="Google Shape;124;p3" descr="https://upload.wikimedia.org/wikipedia/commons/thumb/3/34/Sa-sleeping-koala.JPG/320px-Sa-sleeping-koala.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4412" y="2566986"/>
              <a:ext cx="1322243" cy="1983365"/>
            </a:xfrm>
            <a:prstGeom prst="rect">
              <a:avLst/>
            </a:prstGeom>
            <a:noFill/>
            <a:ln>
              <a:noFill/>
            </a:ln>
          </p:spPr>
        </p:pic>
        <p:pic>
          <p:nvPicPr>
            <p:cNvPr id="125" name="Google Shape;125;p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617181" y="2566985"/>
              <a:ext cx="3066468" cy="1991029"/>
            </a:xfrm>
            <a:prstGeom prst="rect">
              <a:avLst/>
            </a:prstGeom>
            <a:noFill/>
            <a:ln>
              <a:noFill/>
            </a:ln>
          </p:spPr>
        </p:pic>
        <p:pic>
          <p:nvPicPr>
            <p:cNvPr id="126" name="Google Shape;126;p3"/>
            <p:cNvPicPr preferRelativeResize="0"/>
            <p:nvPr/>
          </p:nvPicPr>
          <p:blipFill rotWithShape="1">
            <a:blip r:embed="rId7">
              <a:alphaModFix/>
            </a:blip>
            <a:srcRect/>
            <a:stretch/>
          </p:blipFill>
          <p:spPr>
            <a:xfrm>
              <a:off x="2096655" y="2566985"/>
              <a:ext cx="2520526" cy="1983365"/>
            </a:xfrm>
            <a:prstGeom prst="rect">
              <a:avLst/>
            </a:prstGeom>
            <a:noFill/>
            <a:ln>
              <a:noFill/>
            </a:ln>
          </p:spPr>
        </p:pic>
        <p:pic>
          <p:nvPicPr>
            <p:cNvPr id="127" name="Google Shape;127;p3"/>
            <p:cNvPicPr preferRelativeResize="0"/>
            <p:nvPr/>
          </p:nvPicPr>
          <p:blipFill rotWithShape="1">
            <a:blip r:embed="rId8">
              <a:alphaModFix/>
            </a:blip>
            <a:srcRect/>
            <a:stretch/>
          </p:blipFill>
          <p:spPr>
            <a:xfrm>
              <a:off x="7663510" y="2566985"/>
              <a:ext cx="2644486" cy="1983365"/>
            </a:xfrm>
            <a:prstGeom prst="rect">
              <a:avLst/>
            </a:prstGeom>
            <a:noFill/>
            <a:ln>
              <a:noFill/>
            </a:ln>
          </p:spPr>
        </p:pic>
      </p:grpSp>
      <p:sp>
        <p:nvSpPr>
          <p:cNvPr id="128" name="Google Shape;128;p3"/>
          <p:cNvSpPr/>
          <p:nvPr/>
        </p:nvSpPr>
        <p:spPr>
          <a:xfrm>
            <a:off x="6559952" y="4873323"/>
            <a:ext cx="2646219" cy="215444"/>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800" b="0" i="0" u="none" baseline="0">
                <a:solidFill>
                  <a:srgbClr val="A5A5A5"/>
                </a:solidFill>
                <a:latin typeface="Arial"/>
                <a:ea typeface="Arial"/>
                <a:cs typeface="Arial"/>
                <a:sym typeface="Arial"/>
              </a:rPr>
              <a:t>Rimshot, </a:t>
            </a:r>
            <a:r>
              <a:rPr lang="ar" sz="800" b="0" i="0" u="sng" baseline="0">
                <a:solidFill>
                  <a:srgbClr val="A5A5A5"/>
                </a:solidFill>
                <a:latin typeface="Arial"/>
                <a:ea typeface="Arial"/>
                <a:cs typeface="Arial"/>
                <a:sym typeface="Arial"/>
                <a:hlinkClick r:id="rId9">
                  <a:extLst>
                    <a:ext uri="{A12FA001-AC4F-418D-AE19-62706E023703}">
                      <ahyp:hlinkClr xmlns:ahyp="http://schemas.microsoft.com/office/drawing/2018/hyperlinkcolor" xmlns="" val="tx"/>
                    </a:ext>
                  </a:extLst>
                </a:hlinkClick>
              </a:rPr>
              <a:t>CC BY-SA 2.5 </a:t>
            </a:r>
            <a:r>
              <a:rPr lang="ar" sz="800" b="0" i="0" u="none" baseline="0">
                <a:solidFill>
                  <a:srgbClr val="A5A5A5"/>
                </a:solidFill>
                <a:latin typeface="Arial"/>
                <a:ea typeface="Arial"/>
                <a:cs typeface="Arial"/>
                <a:sym typeface="Arial"/>
              </a:rPr>
              <a:t>, via Wikimedia Commons</a:t>
            </a:r>
            <a:endParaRPr/>
          </a:p>
        </p:txBody>
      </p:sp>
      <p:sp>
        <p:nvSpPr>
          <p:cNvPr id="129" name="Google Shape;129;p3"/>
          <p:cNvSpPr/>
          <p:nvPr/>
        </p:nvSpPr>
        <p:spPr>
          <a:xfrm>
            <a:off x="1942530" y="4815705"/>
            <a:ext cx="1890561" cy="337697"/>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ar" sz="800" b="0" i="0" u="none" baseline="0">
                <a:solidFill>
                  <a:srgbClr val="A5A5A5"/>
                </a:solidFill>
                <a:latin typeface="Arial"/>
                <a:ea typeface="Arial"/>
                <a:cs typeface="Arial"/>
                <a:sym typeface="Arial"/>
              </a:rPr>
              <a:t>Darren Swim, </a:t>
            </a:r>
            <a:r>
              <a:rPr lang="ar" sz="800" b="0" i="0" u="sng" baseline="0">
                <a:solidFill>
                  <a:srgbClr val="A5A5A5"/>
                </a:solidFill>
                <a:latin typeface="Arial"/>
                <a:ea typeface="Arial"/>
                <a:cs typeface="Arial"/>
                <a:sym typeface="Arial"/>
                <a:hlinkClick r:id="rId3">
                  <a:extLst>
                    <a:ext uri="{A12FA001-AC4F-418D-AE19-62706E023703}">
                      <ahyp:hlinkClr xmlns:ahyp="http://schemas.microsoft.com/office/drawing/2018/hyperlinkcolor" xmlns="" val="tx"/>
                    </a:ext>
                  </a:extLst>
                </a:hlinkClick>
              </a:rPr>
              <a:t>CC BY-SA 3.0 </a:t>
            </a:r>
            <a:r>
              <a:rPr lang="ar" sz="800" b="0" i="0" u="none" baseline="0">
                <a:solidFill>
                  <a:srgbClr val="A5A5A5"/>
                </a:solidFill>
                <a:latin typeface="Arial"/>
                <a:ea typeface="Arial"/>
                <a:cs typeface="Arial"/>
                <a:sym typeface="Arial"/>
              </a:rPr>
              <a:t>, via Wikimedia Commons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الجميع ينامون</a:t>
            </a:r>
            <a:endParaRPr/>
          </a:p>
        </p:txBody>
      </p:sp>
      <p:sp>
        <p:nvSpPr>
          <p:cNvPr id="135" name="Google Shape;135;p4"/>
          <p:cNvSpPr txBox="1">
            <a:spLocks noGrp="1"/>
          </p:cNvSpPr>
          <p:nvPr>
            <p:ph type="body" idx="1"/>
          </p:nvPr>
        </p:nvSpPr>
        <p:spPr>
          <a:xfrm>
            <a:off x="628649" y="1438227"/>
            <a:ext cx="8284442" cy="4004194"/>
          </a:xfrm>
          <a:prstGeom prst="rect">
            <a:avLst/>
          </a:prstGeom>
          <a:noFill/>
          <a:ln>
            <a:noFill/>
          </a:ln>
        </p:spPr>
        <p:txBody>
          <a:bodyPr spcFirstLastPara="1" wrap="square" lIns="91425" tIns="45700" rIns="91425" bIns="45700" anchor="t" anchorCtr="0">
            <a:normAutofit/>
          </a:bodyPr>
          <a:lstStyle/>
          <a:p>
            <a:pPr marL="0" lvl="0" indent="0" algn="ctr" rtl="1">
              <a:lnSpc>
                <a:spcPct val="90000"/>
              </a:lnSpc>
              <a:spcBef>
                <a:spcPts val="0"/>
              </a:spcBef>
              <a:spcAft>
                <a:spcPts val="0"/>
              </a:spcAft>
              <a:buSzPts val="2800"/>
              <a:buNone/>
            </a:pPr>
            <a:r>
              <a:rPr lang="ar" b="0" i="0" u="none" baseline="0"/>
              <a:t>لدى جميع الحيوانات التي تنام:</a:t>
            </a:r>
            <a:endParaRPr/>
          </a:p>
          <a:p>
            <a:pPr marL="0" lvl="0" indent="0" algn="ctr" rtl="1">
              <a:lnSpc>
                <a:spcPct val="90000"/>
              </a:lnSpc>
              <a:spcBef>
                <a:spcPts val="1000"/>
              </a:spcBef>
              <a:spcAft>
                <a:spcPts val="0"/>
              </a:spcAft>
              <a:buSzPts val="2800"/>
              <a:buNone/>
            </a:pPr>
            <a:r>
              <a:rPr lang="ar" b="0" i="0" u="none" baseline="0"/>
              <a:t>تكون العضلات مرتخية، ويكون الوعي للمحيط متدنّياً.</a:t>
            </a:r>
            <a:endParaRPr/>
          </a:p>
          <a:p>
            <a:pPr marL="0" lvl="0" indent="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r>
              <a:rPr lang="ar" b="0" i="0" u="none" baseline="0"/>
              <a:t>النوم يعرّض الحيوانات للخطر - لكن رغم ذلك، جميعها تنام</a:t>
            </a:r>
            <a:endParaRPr/>
          </a:p>
          <a:p>
            <a:pPr marL="0" lvl="0" indent="0" algn="ctr" rtl="1">
              <a:lnSpc>
                <a:spcPct val="90000"/>
              </a:lnSpc>
              <a:spcBef>
                <a:spcPts val="1000"/>
              </a:spcBef>
              <a:spcAft>
                <a:spcPts val="0"/>
              </a:spcAft>
              <a:buSzPts val="3200"/>
              <a:buNone/>
            </a:pPr>
            <a:r>
              <a:rPr lang="ar" sz="3200" b="0" i="0" u="none" baseline="0"/>
              <a:t>ما الذي يمكننا تعلّمه من ذلك؟</a:t>
            </a:r>
            <a:endParaRPr sz="3200"/>
          </a:p>
        </p:txBody>
      </p:sp>
      <p:grpSp>
        <p:nvGrpSpPr>
          <p:cNvPr id="136" name="Google Shape;136;p4"/>
          <p:cNvGrpSpPr/>
          <p:nvPr/>
        </p:nvGrpSpPr>
        <p:grpSpPr>
          <a:xfrm>
            <a:off x="767666" y="4285673"/>
            <a:ext cx="8006408" cy="1768632"/>
            <a:chOff x="774412" y="2566985"/>
            <a:chExt cx="9533584" cy="1991029"/>
          </a:xfrm>
        </p:grpSpPr>
        <p:pic>
          <p:nvPicPr>
            <p:cNvPr id="137" name="Google Shape;137;p4" descr="https://upload.wikimedia.org/wikipedia/commons/thumb/3/34/Sa-sleeping-koala.JPG/320px-Sa-sleeping-koala.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4412" y="2566986"/>
              <a:ext cx="1322243" cy="1983365"/>
            </a:xfrm>
            <a:prstGeom prst="rect">
              <a:avLst/>
            </a:prstGeom>
            <a:noFill/>
            <a:ln>
              <a:noFill/>
            </a:ln>
          </p:spPr>
        </p:pic>
        <p:pic>
          <p:nvPicPr>
            <p:cNvPr id="138" name="Google Shape;138;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617181" y="2566985"/>
              <a:ext cx="3066468" cy="1991029"/>
            </a:xfrm>
            <a:prstGeom prst="rect">
              <a:avLst/>
            </a:prstGeom>
            <a:noFill/>
            <a:ln>
              <a:noFill/>
            </a:ln>
          </p:spPr>
        </p:pic>
        <p:pic>
          <p:nvPicPr>
            <p:cNvPr id="139" name="Google Shape;139;p4"/>
            <p:cNvPicPr preferRelativeResize="0"/>
            <p:nvPr/>
          </p:nvPicPr>
          <p:blipFill rotWithShape="1">
            <a:blip r:embed="rId5">
              <a:alphaModFix/>
            </a:blip>
            <a:srcRect/>
            <a:stretch/>
          </p:blipFill>
          <p:spPr>
            <a:xfrm>
              <a:off x="2096655" y="2566985"/>
              <a:ext cx="2520526" cy="1983365"/>
            </a:xfrm>
            <a:prstGeom prst="rect">
              <a:avLst/>
            </a:prstGeom>
            <a:noFill/>
            <a:ln>
              <a:noFill/>
            </a:ln>
          </p:spPr>
        </p:pic>
        <p:pic>
          <p:nvPicPr>
            <p:cNvPr id="140" name="Google Shape;140;p4"/>
            <p:cNvPicPr preferRelativeResize="0"/>
            <p:nvPr/>
          </p:nvPicPr>
          <p:blipFill rotWithShape="1">
            <a:blip r:embed="rId6">
              <a:alphaModFix/>
            </a:blip>
            <a:srcRect/>
            <a:stretch/>
          </p:blipFill>
          <p:spPr>
            <a:xfrm>
              <a:off x="7663510" y="2566985"/>
              <a:ext cx="2644486" cy="198336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الجميع ينامون</a:t>
            </a:r>
            <a:endParaRPr/>
          </a:p>
        </p:txBody>
      </p:sp>
      <p:sp>
        <p:nvSpPr>
          <p:cNvPr id="146" name="Google Shape;146;p5"/>
          <p:cNvSpPr txBox="1">
            <a:spLocks noGrp="1"/>
          </p:cNvSpPr>
          <p:nvPr>
            <p:ph type="body" idx="1"/>
          </p:nvPr>
        </p:nvSpPr>
        <p:spPr>
          <a:xfrm>
            <a:off x="628649" y="1438227"/>
            <a:ext cx="8293678" cy="400419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ar" b="0" i="0" u="none" baseline="0" dirty="0"/>
              <a:t>النوم يعرّض الحيوانات للخطر - لكن رغم ذلك، جميعها تنام</a:t>
            </a:r>
            <a:endParaRPr dirty="0"/>
          </a:p>
          <a:p>
            <a:pPr marL="0" lvl="0" indent="0" algn="r" rtl="1">
              <a:lnSpc>
                <a:spcPct val="90000"/>
              </a:lnSpc>
              <a:spcBef>
                <a:spcPts val="1000"/>
              </a:spcBef>
              <a:spcAft>
                <a:spcPts val="0"/>
              </a:spcAft>
              <a:buSzPts val="2800"/>
              <a:buNone/>
            </a:pPr>
            <a:endParaRPr dirty="0"/>
          </a:p>
          <a:p>
            <a:pPr marL="0" lvl="0" indent="0" algn="ctr" rtl="1">
              <a:lnSpc>
                <a:spcPct val="90000"/>
              </a:lnSpc>
              <a:spcBef>
                <a:spcPts val="1000"/>
              </a:spcBef>
              <a:spcAft>
                <a:spcPts val="0"/>
              </a:spcAft>
              <a:buSzPts val="3200"/>
              <a:buNone/>
            </a:pPr>
            <a:r>
              <a:rPr lang="ar" sz="3200" b="0" i="0" u="none" baseline="0" dirty="0"/>
              <a:t>ما الذي يمكننا تعلّمه من ذلك؟</a:t>
            </a:r>
            <a:endParaRPr dirty="0"/>
          </a:p>
          <a:p>
            <a:pPr marL="0" lvl="0" indent="0" algn="ctr" rtl="1">
              <a:lnSpc>
                <a:spcPct val="90000"/>
              </a:lnSpc>
              <a:spcBef>
                <a:spcPts val="1000"/>
              </a:spcBef>
              <a:spcAft>
                <a:spcPts val="0"/>
              </a:spcAft>
              <a:buSzPts val="3200"/>
              <a:buNone/>
            </a:pPr>
            <a:endParaRPr sz="3200" dirty="0"/>
          </a:p>
          <a:p>
            <a:pPr marL="228600" lvl="0" indent="-228600" algn="r" rtl="1">
              <a:lnSpc>
                <a:spcPct val="90000"/>
              </a:lnSpc>
              <a:spcBef>
                <a:spcPts val="1000"/>
              </a:spcBef>
              <a:spcAft>
                <a:spcPts val="0"/>
              </a:spcAft>
              <a:buSzPts val="2400"/>
              <a:buChar char="•"/>
            </a:pPr>
            <a:r>
              <a:rPr lang="ar" sz="2400" b="0" i="0" u="none" baseline="0" dirty="0"/>
              <a:t>الحيوانات غير المتطورة أيضا تنام     هذه ظاهرة أساسية في عالم الحيوان</a:t>
            </a:r>
            <a:endParaRPr dirty="0"/>
          </a:p>
          <a:p>
            <a:pPr marL="228600" lvl="0" indent="-228600" algn="r" rtl="1">
              <a:lnSpc>
                <a:spcPct val="90000"/>
              </a:lnSpc>
              <a:spcBef>
                <a:spcPts val="1000"/>
              </a:spcBef>
              <a:spcAft>
                <a:spcPts val="0"/>
              </a:spcAft>
              <a:buSzPts val="2400"/>
              <a:buChar char="•"/>
            </a:pPr>
            <a:r>
              <a:rPr lang="ar" sz="2400" b="0" i="0" u="none" baseline="0" dirty="0"/>
              <a:t>النوم أمر بالغ الأهمية ومفيد لجميع الحيوانات </a:t>
            </a:r>
            <a:endParaRPr dirty="0"/>
          </a:p>
          <a:p>
            <a:pPr marL="228600" lvl="0" indent="-76200" algn="r" rtl="1">
              <a:lnSpc>
                <a:spcPct val="90000"/>
              </a:lnSpc>
              <a:spcBef>
                <a:spcPts val="1000"/>
              </a:spcBef>
              <a:spcAft>
                <a:spcPts val="0"/>
              </a:spcAft>
              <a:buSzPts val="2400"/>
              <a:buNone/>
            </a:pPr>
            <a:endParaRPr sz="2400" dirty="0"/>
          </a:p>
        </p:txBody>
      </p:sp>
      <p:sp>
        <p:nvSpPr>
          <p:cNvPr id="147" name="Google Shape;147;p5"/>
          <p:cNvSpPr/>
          <p:nvPr/>
        </p:nvSpPr>
        <p:spPr>
          <a:xfrm>
            <a:off x="4930695" y="3694545"/>
            <a:ext cx="304800" cy="240146"/>
          </a:xfrm>
          <a:prstGeom prst="lef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تأثير النوم على بني البشر</a:t>
            </a:r>
            <a:endParaRPr dirty="0"/>
          </a:p>
        </p:txBody>
      </p:sp>
      <p:sp>
        <p:nvSpPr>
          <p:cNvPr id="153" name="Google Shape;153;p6"/>
          <p:cNvSpPr txBox="1">
            <a:spLocks noGrp="1"/>
          </p:cNvSpPr>
          <p:nvPr>
            <p:ph type="body" idx="1"/>
          </p:nvPr>
        </p:nvSpPr>
        <p:spPr>
          <a:xfrm>
            <a:off x="495914" y="3782824"/>
            <a:ext cx="8152171" cy="1397337"/>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ar" b="0" i="0" u="none" baseline="0" dirty="0"/>
              <a:t>قلّة النوم 	المسّ باليقظة 	</a:t>
            </a:r>
            <a:r>
              <a:rPr lang="he-IL" b="0" i="0" u="none" baseline="0" dirty="0" smtClean="0"/>
              <a:t>       </a:t>
            </a:r>
            <a:r>
              <a:rPr lang="ar" b="0" i="0" u="none" baseline="0" dirty="0" smtClean="0"/>
              <a:t>مخاطر </a:t>
            </a:r>
            <a:r>
              <a:rPr lang="ar" b="0" i="0" u="none" baseline="0" dirty="0"/>
              <a:t>الحوادث</a:t>
            </a:r>
            <a:endParaRPr dirty="0"/>
          </a:p>
          <a:p>
            <a:pPr marL="0" lvl="0" indent="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800"/>
              <a:buNone/>
            </a:pPr>
            <a:endParaRPr dirty="0"/>
          </a:p>
          <a:p>
            <a:pPr marL="0" lvl="0" indent="0" algn="r" rtl="1">
              <a:lnSpc>
                <a:spcPct val="90000"/>
              </a:lnSpc>
              <a:spcBef>
                <a:spcPts val="1000"/>
              </a:spcBef>
              <a:spcAft>
                <a:spcPts val="0"/>
              </a:spcAft>
              <a:buSzPts val="2800"/>
              <a:buNone/>
            </a:pPr>
            <a:endParaRPr dirty="0"/>
          </a:p>
        </p:txBody>
      </p:sp>
      <p:sp>
        <p:nvSpPr>
          <p:cNvPr id="154" name="Google Shape;154;p6"/>
          <p:cNvSpPr/>
          <p:nvPr/>
        </p:nvSpPr>
        <p:spPr>
          <a:xfrm>
            <a:off x="7006975" y="3894900"/>
            <a:ext cx="304800" cy="240146"/>
          </a:xfrm>
          <a:prstGeom prst="lef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000000"/>
              </a:buClr>
              <a:buFont typeface="Arial"/>
              <a:buNone/>
            </a:pPr>
            <a:r>
              <a:rPr lang="he-IL" sz="1800" dirty="0" smtClean="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155" name="Google Shape;155;p6"/>
          <p:cNvSpPr/>
          <p:nvPr/>
        </p:nvSpPr>
        <p:spPr>
          <a:xfrm>
            <a:off x="4601674" y="3894900"/>
            <a:ext cx="304800" cy="240146"/>
          </a:xfrm>
          <a:prstGeom prst="leftArrow">
            <a:avLst>
              <a:gd name="adj1" fmla="val 50000"/>
              <a:gd name="adj2" fmla="val 50000"/>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he-IL" sz="1800" dirty="0" smtClean="0">
                <a:solidFill>
                  <a:schemeClr val="dk1"/>
                </a:solidFill>
                <a:latin typeface="Arial"/>
                <a:ea typeface="Arial"/>
                <a:cs typeface="Arial"/>
                <a:sym typeface="Arial"/>
              </a:rPr>
              <a:t>          </a:t>
            </a:r>
            <a:endParaRPr sz="1800" dirty="0">
              <a:solidFill>
                <a:schemeClr val="dk1"/>
              </a:solidFill>
              <a:latin typeface="Arial"/>
              <a:ea typeface="Arial"/>
              <a:cs typeface="Arial"/>
              <a:sym typeface="Arial"/>
            </a:endParaRPr>
          </a:p>
        </p:txBody>
      </p:sp>
      <p:sp>
        <p:nvSpPr>
          <p:cNvPr id="156" name="Google Shape;156;p6"/>
          <p:cNvSpPr/>
          <p:nvPr/>
        </p:nvSpPr>
        <p:spPr>
          <a:xfrm>
            <a:off x="902168" y="4372248"/>
            <a:ext cx="7605132" cy="1615827"/>
          </a:xfrm>
          <a:prstGeom prst="rect">
            <a:avLst/>
          </a:prstGeom>
          <a:solidFill>
            <a:schemeClr val="lt1"/>
          </a:solidFill>
          <a:ln w="12700" cap="flat" cmpd="sng">
            <a:solidFill>
              <a:srgbClr val="C00000"/>
            </a:solidFill>
            <a:prstDash val="dash"/>
            <a:miter lim="800000"/>
            <a:headEnd type="none" w="sm" len="sm"/>
            <a:tailEnd type="none" w="sm" len="sm"/>
          </a:ln>
        </p:spPr>
        <p:txBody>
          <a:bodyPr spcFirstLastPara="1" wrap="square" lIns="91425" tIns="45700" rIns="91425" bIns="45700" anchor="t" anchorCtr="0">
            <a:spAutoFit/>
          </a:bodyPr>
          <a:lstStyle/>
          <a:p>
            <a:pPr marL="0" marR="0" lvl="0" indent="0" algn="just" rtl="1">
              <a:lnSpc>
                <a:spcPct val="150000"/>
              </a:lnSpc>
              <a:spcBef>
                <a:spcPts val="0"/>
              </a:spcBef>
              <a:spcAft>
                <a:spcPts val="0"/>
              </a:spcAft>
              <a:buNone/>
            </a:pPr>
            <a:r>
              <a:rPr lang="ar" sz="1800" b="1" i="0" u="none" baseline="0">
                <a:solidFill>
                  <a:schemeClr val="dk1"/>
                </a:solidFill>
                <a:latin typeface="Arial"/>
                <a:ea typeface="Arial"/>
                <a:cs typeface="Arial"/>
                <a:sym typeface="Arial"/>
              </a:rPr>
              <a:t>هل تعلمون؟ </a:t>
            </a:r>
            <a:endParaRPr sz="1800" b="1" dirty="0">
              <a:solidFill>
                <a:schemeClr val="dk1"/>
              </a:solidFill>
              <a:latin typeface="Arial"/>
              <a:ea typeface="Arial"/>
              <a:cs typeface="Arial"/>
              <a:sym typeface="Arial"/>
            </a:endParaRPr>
          </a:p>
          <a:p>
            <a:pPr marL="0" marR="0" lvl="0" indent="0" algn="r" rtl="1">
              <a:spcBef>
                <a:spcPts val="0"/>
              </a:spcBef>
              <a:spcAft>
                <a:spcPts val="0"/>
              </a:spcAft>
              <a:buNone/>
            </a:pPr>
            <a:r>
              <a:rPr lang="ar" sz="1800" b="1" i="0" u="none" baseline="0">
                <a:solidFill>
                  <a:schemeClr val="dk1"/>
                </a:solidFill>
                <a:latin typeface="Arial"/>
                <a:ea typeface="Arial"/>
                <a:cs typeface="Arial"/>
                <a:sym typeface="Arial"/>
              </a:rPr>
              <a:t>النوم المصغّر:</a:t>
            </a:r>
            <a:r>
              <a:rPr lang="ar" sz="1800" b="0" i="0" u="none" baseline="0">
                <a:solidFill>
                  <a:schemeClr val="dk1"/>
                </a:solidFill>
                <a:latin typeface="Arial"/>
                <a:ea typeface="Arial"/>
                <a:cs typeface="Arial"/>
                <a:sym typeface="Arial"/>
              </a:rPr>
              <a:t> عند التعب الشديد، ينام الأشخاص دون أن يعوا ذلك أصلا، لفترات قصيرة جدا من بضع ثوانٍ. في بعض الأحيان، بالإمكان رؤية هذا النوم، نحن نطلق على هذا اسم "السّهو"، وأحيانا بالإمكان تشخيص هذا النوم فقط من خلال متابعة نشاط الدماع (EEG).</a:t>
            </a:r>
            <a:endParaRPr dirty="0"/>
          </a:p>
        </p:txBody>
      </p:sp>
      <p:pic>
        <p:nvPicPr>
          <p:cNvPr id="3" name="Picture 2">
            <a:extLst>
              <a:ext uri="{FF2B5EF4-FFF2-40B4-BE49-F238E27FC236}">
                <a16:creationId xmlns:a16="http://schemas.microsoft.com/office/drawing/2014/main" xmlns="" id="{D128372F-EFC4-A845-B19F-DF48600E5B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8022" y="953124"/>
            <a:ext cx="3957332" cy="2638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تأثير النوم على بني البشر</a:t>
            </a:r>
            <a:endParaRPr/>
          </a:p>
        </p:txBody>
      </p:sp>
      <p:sp>
        <p:nvSpPr>
          <p:cNvPr id="162" name="Google Shape;162;p7"/>
          <p:cNvSpPr txBox="1">
            <a:spLocks noGrp="1"/>
          </p:cNvSpPr>
          <p:nvPr>
            <p:ph type="body" idx="1"/>
          </p:nvPr>
        </p:nvSpPr>
        <p:spPr>
          <a:xfrm>
            <a:off x="6206836" y="1438227"/>
            <a:ext cx="2573984" cy="427518"/>
          </a:xfrm>
          <a:prstGeom prst="rect">
            <a:avLst/>
          </a:prstGeom>
          <a:noFill/>
          <a:ln>
            <a:noFill/>
          </a:ln>
        </p:spPr>
        <p:txBody>
          <a:bodyPr spcFirstLastPara="1" wrap="square" lIns="91425" tIns="45700" rIns="91425" bIns="45700" anchor="t" anchorCtr="0">
            <a:normAutofit/>
          </a:bodyPr>
          <a:lstStyle/>
          <a:p>
            <a:pPr marL="0" lvl="0" indent="0" algn="r" rtl="1">
              <a:lnSpc>
                <a:spcPct val="80000"/>
              </a:lnSpc>
              <a:spcBef>
                <a:spcPts val="0"/>
              </a:spcBef>
              <a:spcAft>
                <a:spcPts val="0"/>
              </a:spcAft>
              <a:buSzPts val="2590"/>
              <a:buNone/>
            </a:pPr>
            <a:r>
              <a:rPr lang="ar" sz="2590" b="1" i="0" u="none" baseline="0"/>
              <a:t>على المدى القصير:</a:t>
            </a:r>
            <a:endParaRPr/>
          </a:p>
        </p:txBody>
      </p:sp>
      <p:sp>
        <p:nvSpPr>
          <p:cNvPr id="163" name="Google Shape;163;p7"/>
          <p:cNvSpPr/>
          <p:nvPr/>
        </p:nvSpPr>
        <p:spPr>
          <a:xfrm>
            <a:off x="3737743" y="4349340"/>
            <a:ext cx="2112175" cy="83099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تعزيز التركيز ووقت ردّة الفعل</a:t>
            </a:r>
            <a:endParaRPr/>
          </a:p>
        </p:txBody>
      </p:sp>
      <p:sp>
        <p:nvSpPr>
          <p:cNvPr id="164" name="Google Shape;164;p7"/>
          <p:cNvSpPr/>
          <p:nvPr/>
        </p:nvSpPr>
        <p:spPr>
          <a:xfrm>
            <a:off x="956930" y="4349340"/>
            <a:ext cx="2223072" cy="120032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تحسين القدرة على مواجهة حالات الضغط</a:t>
            </a:r>
            <a:endParaRPr/>
          </a:p>
        </p:txBody>
      </p:sp>
      <p:sp>
        <p:nvSpPr>
          <p:cNvPr id="165" name="Google Shape;165;p7"/>
          <p:cNvSpPr/>
          <p:nvPr/>
        </p:nvSpPr>
        <p:spPr>
          <a:xfrm>
            <a:off x="6407659" y="4349340"/>
            <a:ext cx="2343719" cy="461665"/>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تحسين الحالة المزاجية</a:t>
            </a:r>
            <a:endParaRPr/>
          </a:p>
        </p:txBody>
      </p:sp>
      <p:pic>
        <p:nvPicPr>
          <p:cNvPr id="166" name="Google Shape;166;p7" descr="Customer showing rating with happy icon on blue. customer satisfaction survey concept Premium Photo"/>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07660" y="2114779"/>
            <a:ext cx="2343718" cy="2106616"/>
          </a:xfrm>
          <a:prstGeom prst="rect">
            <a:avLst/>
          </a:prstGeom>
          <a:noFill/>
          <a:ln>
            <a:noFill/>
          </a:ln>
        </p:spPr>
      </p:pic>
      <p:pic>
        <p:nvPicPr>
          <p:cNvPr id="167" name="Google Shape;167;p7" descr="Yellow light bulb over the open paper cut out head against colored background Premium Pho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97369" y="2110657"/>
            <a:ext cx="2244000" cy="2106616"/>
          </a:xfrm>
          <a:prstGeom prst="rect">
            <a:avLst/>
          </a:prstGeom>
          <a:noFill/>
          <a:ln>
            <a:noFill/>
          </a:ln>
        </p:spPr>
      </p:pic>
      <p:pic>
        <p:nvPicPr>
          <p:cNvPr id="168" name="Google Shape;168;p7" descr="Hand squeeze yellow stress ball. Premium Phot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75889" y="2110657"/>
            <a:ext cx="2226744" cy="21066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تأثير النوم على بني البشر</a:t>
            </a:r>
            <a:endParaRPr/>
          </a:p>
        </p:txBody>
      </p:sp>
      <p:sp>
        <p:nvSpPr>
          <p:cNvPr id="174" name="Google Shape;174;p8"/>
          <p:cNvSpPr txBox="1">
            <a:spLocks noGrp="1"/>
          </p:cNvSpPr>
          <p:nvPr>
            <p:ph type="body" idx="1"/>
          </p:nvPr>
        </p:nvSpPr>
        <p:spPr>
          <a:xfrm>
            <a:off x="628649" y="1189398"/>
            <a:ext cx="8152171" cy="400419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ar" b="1" i="0" u="none" baseline="0"/>
              <a:t>على المدى البعيد:</a:t>
            </a:r>
            <a:endParaRPr/>
          </a:p>
        </p:txBody>
      </p:sp>
      <p:sp>
        <p:nvSpPr>
          <p:cNvPr id="175" name="Google Shape;175;p8"/>
          <p:cNvSpPr/>
          <p:nvPr/>
        </p:nvSpPr>
        <p:spPr>
          <a:xfrm>
            <a:off x="3659861" y="4039430"/>
            <a:ext cx="2343145" cy="193899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الحماية من أمراض جهاز الأوعية الدموية والقلب (مثلا فرط ارتفاع ضغط الدم، تصلّب الشرايين)</a:t>
            </a:r>
            <a:endParaRPr dirty="0"/>
          </a:p>
        </p:txBody>
      </p:sp>
      <p:sp>
        <p:nvSpPr>
          <p:cNvPr id="176" name="Google Shape;176;p8"/>
          <p:cNvSpPr/>
          <p:nvPr/>
        </p:nvSpPr>
        <p:spPr>
          <a:xfrm>
            <a:off x="761365" y="4019741"/>
            <a:ext cx="2343145" cy="156962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الحماية من الأمراض المزمنة (مثلا السكري من النوع الثاني، الاكتئاب)</a:t>
            </a:r>
            <a:endParaRPr sz="2400" dirty="0">
              <a:solidFill>
                <a:schemeClr val="dk1"/>
              </a:solidFill>
              <a:latin typeface="Arial"/>
              <a:ea typeface="Arial"/>
              <a:cs typeface="Arial"/>
              <a:sym typeface="Arial"/>
            </a:endParaRPr>
          </a:p>
        </p:txBody>
      </p:sp>
      <p:sp>
        <p:nvSpPr>
          <p:cNvPr id="177" name="Google Shape;177;p8"/>
          <p:cNvSpPr/>
          <p:nvPr/>
        </p:nvSpPr>
        <p:spPr>
          <a:xfrm>
            <a:off x="6558359" y="4054818"/>
            <a:ext cx="2222462" cy="830997"/>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2400" b="0" i="0" u="none" baseline="0">
                <a:solidFill>
                  <a:schemeClr val="dk1"/>
                </a:solidFill>
                <a:latin typeface="Arial"/>
                <a:ea typeface="Arial"/>
                <a:cs typeface="Arial"/>
                <a:sym typeface="Arial"/>
              </a:rPr>
              <a:t>تقوية الجهاز المناعي</a:t>
            </a:r>
            <a:endParaRPr/>
          </a:p>
        </p:txBody>
      </p:sp>
      <p:pic>
        <p:nvPicPr>
          <p:cNvPr id="178" name="Google Shape;178;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558358" y="1737894"/>
            <a:ext cx="2222462" cy="2106617"/>
          </a:xfrm>
          <a:prstGeom prst="rect">
            <a:avLst/>
          </a:prstGeom>
          <a:noFill/>
          <a:ln>
            <a:noFill/>
          </a:ln>
        </p:spPr>
      </p:pic>
      <p:pic>
        <p:nvPicPr>
          <p:cNvPr id="179" name="Google Shape;179;p8" descr="Top view world heart day concept Free Phot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720201" y="1737894"/>
            <a:ext cx="2222463" cy="2121990"/>
          </a:xfrm>
          <a:prstGeom prst="rect">
            <a:avLst/>
          </a:prstGeom>
          <a:noFill/>
          <a:ln>
            <a:noFill/>
          </a:ln>
        </p:spPr>
      </p:pic>
      <p:pic>
        <p:nvPicPr>
          <p:cNvPr id="180" name="Google Shape;180;p8" descr="Social protection concept on blue table flat lay. hands taking care of wooden human figure. Free Photo"/>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28148" y="1737894"/>
            <a:ext cx="2176362" cy="21066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628649" y="-22272"/>
            <a:ext cx="8152171"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ts val="3500"/>
              <a:buFont typeface="Arial"/>
              <a:buNone/>
            </a:pPr>
            <a:r>
              <a:rPr lang="ar" b="1" i="0" u="none" baseline="0"/>
              <a:t>هل ننام بما فيه الكفاية؟</a:t>
            </a:r>
            <a:endParaRPr/>
          </a:p>
        </p:txBody>
      </p:sp>
      <p:sp>
        <p:nvSpPr>
          <p:cNvPr id="186" name="Google Shape;186;p9"/>
          <p:cNvSpPr txBox="1">
            <a:spLocks noGrp="1"/>
          </p:cNvSpPr>
          <p:nvPr>
            <p:ph type="body" idx="1"/>
          </p:nvPr>
        </p:nvSpPr>
        <p:spPr>
          <a:xfrm>
            <a:off x="628649" y="1438227"/>
            <a:ext cx="8152171" cy="400419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SzPts val="2800"/>
              <a:buNone/>
            </a:pPr>
            <a:r>
              <a:rPr lang="ar" b="0" i="0" u="none" baseline="0"/>
              <a:t>أجيبوا على الأسئلة في الاستبيان المحوسب</a:t>
            </a:r>
            <a:endParaRPr/>
          </a:p>
          <a:p>
            <a:pPr marL="228600" lvl="0" indent="-50800" algn="r" rtl="1">
              <a:lnSpc>
                <a:spcPct val="90000"/>
              </a:lnSpc>
              <a:spcBef>
                <a:spcPts val="1000"/>
              </a:spcBef>
              <a:spcAft>
                <a:spcPts val="0"/>
              </a:spcAft>
              <a:buSzPts val="2800"/>
              <a:buNone/>
            </a:pPr>
            <a:endParaRPr/>
          </a:p>
          <a:p>
            <a:pPr marL="228600" lvl="0" indent="-5080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a:p>
            <a:pPr marL="0" lvl="0" indent="0" algn="r" rtl="1">
              <a:lnSpc>
                <a:spcPct val="90000"/>
              </a:lnSpc>
              <a:spcBef>
                <a:spcPts val="1000"/>
              </a:spcBef>
              <a:spcAft>
                <a:spcPts val="0"/>
              </a:spcAft>
              <a:buSzPts val="2800"/>
              <a:buNone/>
            </a:pPr>
            <a:endParaRPr/>
          </a:p>
        </p:txBody>
      </p:sp>
      <p:grpSp>
        <p:nvGrpSpPr>
          <p:cNvPr id="187" name="Google Shape;187;p9"/>
          <p:cNvGrpSpPr/>
          <p:nvPr/>
        </p:nvGrpSpPr>
        <p:grpSpPr>
          <a:xfrm>
            <a:off x="1256721" y="1372716"/>
            <a:ext cx="2373170" cy="2303357"/>
            <a:chOff x="628649" y="1438227"/>
            <a:chExt cx="1976581" cy="1976581"/>
          </a:xfrm>
        </p:grpSpPr>
        <p:sp>
          <p:nvSpPr>
            <p:cNvPr id="188" name="Google Shape;188;p9"/>
            <p:cNvSpPr/>
            <p:nvPr/>
          </p:nvSpPr>
          <p:spPr>
            <a:xfrm>
              <a:off x="628649" y="1438227"/>
              <a:ext cx="1976581" cy="1976581"/>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Arial"/>
                <a:ea typeface="Arial"/>
                <a:cs typeface="Arial"/>
                <a:sym typeface="Arial"/>
              </a:endParaRPr>
            </a:p>
          </p:txBody>
        </p:sp>
        <p:sp>
          <p:nvSpPr>
            <p:cNvPr id="189" name="Google Shape;189;p9"/>
            <p:cNvSpPr txBox="1"/>
            <p:nvPr/>
          </p:nvSpPr>
          <p:spPr>
            <a:xfrm>
              <a:off x="721011" y="1964852"/>
              <a:ext cx="1791855" cy="1030004"/>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المرشد/ المعلّم:</a:t>
              </a:r>
              <a:endParaRPr dirty="0"/>
            </a:p>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الصقوا هنا </a:t>
              </a:r>
              <a:endParaRPr dirty="0"/>
            </a:p>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رمز الـ QR لاستبيانكم</a:t>
              </a:r>
              <a:endParaRPr sz="1800" dirty="0">
                <a:solidFill>
                  <a:srgbClr val="A5A5A5"/>
                </a:solidFill>
                <a:latin typeface="Arial"/>
                <a:ea typeface="Arial"/>
                <a:cs typeface="Arial"/>
                <a:sym typeface="Arial"/>
              </a:endParaRPr>
            </a:p>
          </p:txBody>
        </p:sp>
      </p:grpSp>
      <p:sp>
        <p:nvSpPr>
          <p:cNvPr id="190" name="Google Shape;190;p9"/>
          <p:cNvSpPr/>
          <p:nvPr/>
        </p:nvSpPr>
        <p:spPr>
          <a:xfrm>
            <a:off x="766617" y="5577357"/>
            <a:ext cx="7839501" cy="455992"/>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Arial"/>
              <a:ea typeface="Arial"/>
              <a:cs typeface="Arial"/>
              <a:sym typeface="Arial"/>
            </a:endParaRPr>
          </a:p>
        </p:txBody>
      </p:sp>
      <p:sp>
        <p:nvSpPr>
          <p:cNvPr id="191" name="Google Shape;191;p9"/>
          <p:cNvSpPr txBox="1"/>
          <p:nvPr/>
        </p:nvSpPr>
        <p:spPr>
          <a:xfrm>
            <a:off x="721011" y="5646782"/>
            <a:ext cx="6220675" cy="369332"/>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none" baseline="0">
                <a:solidFill>
                  <a:srgbClr val="A5A5A5"/>
                </a:solidFill>
                <a:latin typeface="Arial"/>
                <a:ea typeface="Arial"/>
                <a:cs typeface="Arial"/>
                <a:sym typeface="Arial"/>
              </a:rPr>
              <a:t>المرشد/ المعلّم: ألصقوا هنا رابطا لنتائج استبيانكم</a:t>
            </a:r>
            <a:endParaRPr sz="1800">
              <a:solidFill>
                <a:srgbClr val="A5A5A5"/>
              </a:solidFill>
              <a:latin typeface="Arial"/>
              <a:ea typeface="Arial"/>
              <a:cs typeface="Arial"/>
              <a:sym typeface="Arial"/>
            </a:endParaRPr>
          </a:p>
        </p:txBody>
      </p:sp>
      <p:sp>
        <p:nvSpPr>
          <p:cNvPr id="192" name="Google Shape;192;p9"/>
          <p:cNvSpPr txBox="1"/>
          <p:nvPr/>
        </p:nvSpPr>
        <p:spPr>
          <a:xfrm>
            <a:off x="6544539" y="5652206"/>
            <a:ext cx="1832844" cy="274079"/>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 sz="1800" b="0" i="0" u="none" baseline="0">
                <a:solidFill>
                  <a:schemeClr val="dk1"/>
                </a:solidFill>
                <a:latin typeface="Arial"/>
                <a:ea typeface="Arial"/>
                <a:cs typeface="Arial"/>
                <a:sym typeface="Arial"/>
              </a:rPr>
              <a:t>نتائج الاستطلاع:</a:t>
            </a:r>
            <a:endParaRPr sz="1800">
              <a:solidFill>
                <a:schemeClr val="dk1"/>
              </a:solidFill>
              <a:latin typeface="Arial"/>
              <a:ea typeface="Arial"/>
              <a:cs typeface="Arial"/>
              <a:sym typeface="Arial"/>
            </a:endParaRPr>
          </a:p>
        </p:txBody>
      </p:sp>
      <p:pic>
        <p:nvPicPr>
          <p:cNvPr id="193" name="Google Shape;193;p9" descr="Small wooden dice with question mark on keyboard Premium Photo"/>
          <p:cNvPicPr preferRelativeResize="0"/>
          <p:nvPr/>
        </p:nvPicPr>
        <p:blipFill rotWithShape="1">
          <a:blip r:embed="rId3">
            <a:alphaModFix/>
          </a:blip>
          <a:srcRect/>
          <a:stretch/>
        </p:blipFill>
        <p:spPr>
          <a:xfrm>
            <a:off x="4540251" y="2238153"/>
            <a:ext cx="3975100" cy="266065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TotalTime>
  <Words>910</Words>
  <Application>Microsoft Office PowerPoint</Application>
  <PresentationFormat>‫הצגה על המסך (4:3)</PresentationFormat>
  <Paragraphs>154</Paragraphs>
  <Slides>19</Slides>
  <Notes>19</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19</vt:i4>
      </vt:variant>
    </vt:vector>
  </HeadingPairs>
  <TitlesOfParts>
    <vt:vector size="23" baseType="lpstr">
      <vt:lpstr>Arial</vt:lpstr>
      <vt:lpstr>Calibri</vt:lpstr>
      <vt:lpstr>Times New Roman</vt:lpstr>
      <vt:lpstr>ערכת נושא Office</vt:lpstr>
      <vt:lpstr>لا نريد أن ننام</vt:lpstr>
      <vt:lpstr>الجميع ينامون</vt:lpstr>
      <vt:lpstr>الجميع ينامون</vt:lpstr>
      <vt:lpstr>الجميع ينامون</vt:lpstr>
      <vt:lpstr>الجميع ينامون</vt:lpstr>
      <vt:lpstr>تأثير النوم على بني البشر</vt:lpstr>
      <vt:lpstr>تأثير النوم على بني البشر</vt:lpstr>
      <vt:lpstr>تأثير النوم على بني البشر</vt:lpstr>
      <vt:lpstr>هل ننام بما فيه الكفاية؟</vt:lpstr>
      <vt:lpstr>هل ننام بما فيه الكفاية؟</vt:lpstr>
      <vt:lpstr>هل ننام بما فيه الكفاية؟ هذا مرتبط بالعمر</vt:lpstr>
      <vt:lpstr>رسالة للجمهور - أهمية النوم الكافي</vt:lpstr>
      <vt:lpstr>رسالة للجمهور - أهمية النوم الكافي</vt:lpstr>
      <vt:lpstr>رسالة للجمهور - أهمية النوم الكافي</vt:lpstr>
      <vt:lpstr>رسالة للجمهور - أهمية النوم الكافي</vt:lpstr>
      <vt:lpstr>رسالة للجمهور - أهمية النوم الكافي</vt:lpstr>
      <vt:lpstr>نصائح لنوم جيّد</vt:lpstr>
      <vt:lpstr>نصائح لنوم جيّد</vt:lpstr>
      <vt:lpstr>نصائح لنوم جيّد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לא רוצים לישון</dc:title>
  <dc:creator>Hagit Matok</dc:creator>
  <cp:lastModifiedBy>Sarah Gropper</cp:lastModifiedBy>
  <cp:revision>10</cp:revision>
  <dcterms:created xsi:type="dcterms:W3CDTF">2020-03-04T15:24:44Z</dcterms:created>
  <dcterms:modified xsi:type="dcterms:W3CDTF">2021-03-01T07:49:22Z</dcterms:modified>
</cp:coreProperties>
</file>